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sldIdLst>
    <p:sldId id="265" r:id="rId5"/>
    <p:sldId id="266" r:id="rId6"/>
    <p:sldId id="270" r:id="rId7"/>
    <p:sldId id="267" r:id="rId8"/>
    <p:sldId id="268" r:id="rId9"/>
    <p:sldId id="269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47A67B-2D65-43F5-9E95-046BE433D6A0}" v="1" dt="2020-12-28T21:25:33.7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an Manon" userId="9daaaf5783b521d7" providerId="LiveId" clId="{E547A67B-2D65-43F5-9E95-046BE433D6A0}"/>
    <pc:docChg chg="undo redo custSel mod addSld modSld">
      <pc:chgData name="Evan Manon" userId="9daaaf5783b521d7" providerId="LiveId" clId="{E547A67B-2D65-43F5-9E95-046BE433D6A0}" dt="2020-12-28T21:44:53.563" v="844" actId="20577"/>
      <pc:docMkLst>
        <pc:docMk/>
      </pc:docMkLst>
      <pc:sldChg chg="addSp delSp modSp mod setBg setClrOvrMap">
        <pc:chgData name="Evan Manon" userId="9daaaf5783b521d7" providerId="LiveId" clId="{E547A67B-2D65-43F5-9E95-046BE433D6A0}" dt="2020-12-28T20:35:37.404" v="18" actId="1035"/>
        <pc:sldMkLst>
          <pc:docMk/>
          <pc:sldMk cId="29000958" sldId="265"/>
        </pc:sldMkLst>
        <pc:spChg chg="mod">
          <ac:chgData name="Evan Manon" userId="9daaaf5783b521d7" providerId="LiveId" clId="{E547A67B-2D65-43F5-9E95-046BE433D6A0}" dt="2020-12-28T20:35:19.526" v="1" actId="26606"/>
          <ac:spMkLst>
            <pc:docMk/>
            <pc:sldMk cId="29000958" sldId="265"/>
            <ac:spMk id="2" creationId="{2356BAE1-8BDB-451F-A765-321D7D204A90}"/>
          </ac:spMkLst>
        </pc:spChg>
        <pc:spChg chg="mod">
          <ac:chgData name="Evan Manon" userId="9daaaf5783b521d7" providerId="LiveId" clId="{E547A67B-2D65-43F5-9E95-046BE433D6A0}" dt="2020-12-28T20:35:19.526" v="1" actId="26606"/>
          <ac:spMkLst>
            <pc:docMk/>
            <pc:sldMk cId="29000958" sldId="265"/>
            <ac:spMk id="3" creationId="{EFD16941-0C22-4CCD-8F85-FE64C280C628}"/>
          </ac:spMkLst>
        </pc:spChg>
        <pc:spChg chg="add del">
          <ac:chgData name="Evan Manon" userId="9daaaf5783b521d7" providerId="LiveId" clId="{E547A67B-2D65-43F5-9E95-046BE433D6A0}" dt="2020-12-28T20:35:19.695" v="2" actId="26606"/>
          <ac:spMkLst>
            <pc:docMk/>
            <pc:sldMk cId="29000958" sldId="265"/>
            <ac:spMk id="19" creationId="{B40FCD49-2060-48B9-8212-8A5F1DF4726F}"/>
          </ac:spMkLst>
        </pc:spChg>
        <pc:spChg chg="add del">
          <ac:chgData name="Evan Manon" userId="9daaaf5783b521d7" providerId="LiveId" clId="{E547A67B-2D65-43F5-9E95-046BE433D6A0}" dt="2020-12-28T20:35:19.526" v="1" actId="26606"/>
          <ac:spMkLst>
            <pc:docMk/>
            <pc:sldMk cId="29000958" sldId="265"/>
            <ac:spMk id="26" creationId="{4A391C69-E52F-4DC0-B51A-0DABC5484014}"/>
          </ac:spMkLst>
        </pc:spChg>
        <pc:spChg chg="add del">
          <ac:chgData name="Evan Manon" userId="9daaaf5783b521d7" providerId="LiveId" clId="{E547A67B-2D65-43F5-9E95-046BE433D6A0}" dt="2020-12-28T20:35:19.526" v="1" actId="26606"/>
          <ac:spMkLst>
            <pc:docMk/>
            <pc:sldMk cId="29000958" sldId="265"/>
            <ac:spMk id="28" creationId="{048390FD-448E-4FF2-AEE8-C46960568E34}"/>
          </ac:spMkLst>
        </pc:spChg>
        <pc:spChg chg="add">
          <ac:chgData name="Evan Manon" userId="9daaaf5783b521d7" providerId="LiveId" clId="{E547A67B-2D65-43F5-9E95-046BE433D6A0}" dt="2020-12-28T20:35:19.695" v="2" actId="26606"/>
          <ac:spMkLst>
            <pc:docMk/>
            <pc:sldMk cId="29000958" sldId="265"/>
            <ac:spMk id="32" creationId="{B40FCD49-2060-48B9-8212-8A5F1DF4726F}"/>
          </ac:spMkLst>
        </pc:spChg>
        <pc:picChg chg="mod">
          <ac:chgData name="Evan Manon" userId="9daaaf5783b521d7" providerId="LiveId" clId="{E547A67B-2D65-43F5-9E95-046BE433D6A0}" dt="2020-12-28T20:35:37.404" v="18" actId="1035"/>
          <ac:picMkLst>
            <pc:docMk/>
            <pc:sldMk cId="29000958" sldId="265"/>
            <ac:picMk id="7" creationId="{58C70723-AF1C-49BA-B2B2-D8FE9676FF90}"/>
          </ac:picMkLst>
        </pc:picChg>
        <pc:picChg chg="add del">
          <ac:chgData name="Evan Manon" userId="9daaaf5783b521d7" providerId="LiveId" clId="{E547A67B-2D65-43F5-9E95-046BE433D6A0}" dt="2020-12-28T20:35:19.695" v="2" actId="26606"/>
          <ac:picMkLst>
            <pc:docMk/>
            <pc:sldMk cId="29000958" sldId="265"/>
            <ac:picMk id="21" creationId="{83A45DCD-B5FB-4A86-88D2-91088C7FFC5F}"/>
          </ac:picMkLst>
        </pc:picChg>
        <pc:picChg chg="add del">
          <ac:chgData name="Evan Manon" userId="9daaaf5783b521d7" providerId="LiveId" clId="{E547A67B-2D65-43F5-9E95-046BE433D6A0}" dt="2020-12-28T20:35:19.526" v="1" actId="26606"/>
          <ac:picMkLst>
            <pc:docMk/>
            <pc:sldMk cId="29000958" sldId="265"/>
            <ac:picMk id="30" creationId="{0BD259F2-A289-4420-B3EB-BBC6A904FC0B}"/>
          </ac:picMkLst>
        </pc:picChg>
        <pc:picChg chg="add">
          <ac:chgData name="Evan Manon" userId="9daaaf5783b521d7" providerId="LiveId" clId="{E547A67B-2D65-43F5-9E95-046BE433D6A0}" dt="2020-12-28T20:35:19.695" v="2" actId="26606"/>
          <ac:picMkLst>
            <pc:docMk/>
            <pc:sldMk cId="29000958" sldId="265"/>
            <ac:picMk id="33" creationId="{DA70F40A-D18F-4F05-A106-6D2CB24DC79A}"/>
          </ac:picMkLst>
        </pc:picChg>
        <pc:picChg chg="add">
          <ac:chgData name="Evan Manon" userId="9daaaf5783b521d7" providerId="LiveId" clId="{E547A67B-2D65-43F5-9E95-046BE433D6A0}" dt="2020-12-28T20:35:19.695" v="2" actId="26606"/>
          <ac:picMkLst>
            <pc:docMk/>
            <pc:sldMk cId="29000958" sldId="265"/>
            <ac:picMk id="34" creationId="{83A45DCD-B5FB-4A86-88D2-91088C7FFC5F}"/>
          </ac:picMkLst>
        </pc:picChg>
      </pc:sldChg>
      <pc:sldChg chg="modSp mod">
        <pc:chgData name="Evan Manon" userId="9daaaf5783b521d7" providerId="LiveId" clId="{E547A67B-2D65-43F5-9E95-046BE433D6A0}" dt="2020-12-28T20:46:34.981" v="101" actId="1037"/>
        <pc:sldMkLst>
          <pc:docMk/>
          <pc:sldMk cId="1963229194" sldId="267"/>
        </pc:sldMkLst>
        <pc:picChg chg="mod">
          <ac:chgData name="Evan Manon" userId="9daaaf5783b521d7" providerId="LiveId" clId="{E547A67B-2D65-43F5-9E95-046BE433D6A0}" dt="2020-12-28T20:46:25.421" v="87" actId="1076"/>
          <ac:picMkLst>
            <pc:docMk/>
            <pc:sldMk cId="1963229194" sldId="267"/>
            <ac:picMk id="8" creationId="{2438B15F-95E8-40FD-918C-D6B567181CEB}"/>
          </ac:picMkLst>
        </pc:picChg>
        <pc:picChg chg="mod">
          <ac:chgData name="Evan Manon" userId="9daaaf5783b521d7" providerId="LiveId" clId="{E547A67B-2D65-43F5-9E95-046BE433D6A0}" dt="2020-12-28T20:46:29.364" v="88" actId="1076"/>
          <ac:picMkLst>
            <pc:docMk/>
            <pc:sldMk cId="1963229194" sldId="267"/>
            <ac:picMk id="14" creationId="{3B4BB097-126C-4E94-A42E-F6B8A4591DBB}"/>
          </ac:picMkLst>
        </pc:picChg>
        <pc:picChg chg="mod">
          <ac:chgData name="Evan Manon" userId="9daaaf5783b521d7" providerId="LiveId" clId="{E547A67B-2D65-43F5-9E95-046BE433D6A0}" dt="2020-12-28T20:46:34.981" v="101" actId="1037"/>
          <ac:picMkLst>
            <pc:docMk/>
            <pc:sldMk cId="1963229194" sldId="267"/>
            <ac:picMk id="16" creationId="{97A1114C-938E-41A5-8078-A2E5EB284835}"/>
          </ac:picMkLst>
        </pc:picChg>
      </pc:sldChg>
      <pc:sldChg chg="modSp mod">
        <pc:chgData name="Evan Manon" userId="9daaaf5783b521d7" providerId="LiveId" clId="{E547A67B-2D65-43F5-9E95-046BE433D6A0}" dt="2020-12-28T20:46:50.850" v="102" actId="1035"/>
        <pc:sldMkLst>
          <pc:docMk/>
          <pc:sldMk cId="992583080" sldId="268"/>
        </pc:sldMkLst>
        <pc:picChg chg="mod">
          <ac:chgData name="Evan Manon" userId="9daaaf5783b521d7" providerId="LiveId" clId="{E547A67B-2D65-43F5-9E95-046BE433D6A0}" dt="2020-12-28T20:44:10.780" v="50" actId="14100"/>
          <ac:picMkLst>
            <pc:docMk/>
            <pc:sldMk cId="992583080" sldId="268"/>
            <ac:picMk id="4" creationId="{EF21ECE4-404F-4B1F-BBFC-5B29298942EB}"/>
          </ac:picMkLst>
        </pc:picChg>
        <pc:picChg chg="mod">
          <ac:chgData name="Evan Manon" userId="9daaaf5783b521d7" providerId="LiveId" clId="{E547A67B-2D65-43F5-9E95-046BE433D6A0}" dt="2020-12-28T20:46:50.850" v="102" actId="1035"/>
          <ac:picMkLst>
            <pc:docMk/>
            <pc:sldMk cId="992583080" sldId="268"/>
            <ac:picMk id="6" creationId="{A152D8AF-8321-43B1-824F-8E82C1C08D00}"/>
          </ac:picMkLst>
        </pc:picChg>
        <pc:picChg chg="mod">
          <ac:chgData name="Evan Manon" userId="9daaaf5783b521d7" providerId="LiveId" clId="{E547A67B-2D65-43F5-9E95-046BE433D6A0}" dt="2020-12-28T20:44:08.843" v="47" actId="1076"/>
          <ac:picMkLst>
            <pc:docMk/>
            <pc:sldMk cId="992583080" sldId="268"/>
            <ac:picMk id="8" creationId="{D3F40940-6154-4586-82CA-7146AF20E598}"/>
          </ac:picMkLst>
        </pc:picChg>
      </pc:sldChg>
      <pc:sldChg chg="modSp mod">
        <pc:chgData name="Evan Manon" userId="9daaaf5783b521d7" providerId="LiveId" clId="{E547A67B-2D65-43F5-9E95-046BE433D6A0}" dt="2020-12-28T20:41:05.041" v="27" actId="1035"/>
        <pc:sldMkLst>
          <pc:docMk/>
          <pc:sldMk cId="4127850642" sldId="269"/>
        </pc:sldMkLst>
        <pc:picChg chg="mod">
          <ac:chgData name="Evan Manon" userId="9daaaf5783b521d7" providerId="LiveId" clId="{E547A67B-2D65-43F5-9E95-046BE433D6A0}" dt="2020-12-28T20:39:49.801" v="21" actId="1582"/>
          <ac:picMkLst>
            <pc:docMk/>
            <pc:sldMk cId="4127850642" sldId="269"/>
            <ac:picMk id="4" creationId="{FCFF369E-10B8-4803-97B3-9C6558539AEF}"/>
          </ac:picMkLst>
        </pc:picChg>
        <pc:picChg chg="mod">
          <ac:chgData name="Evan Manon" userId="9daaaf5783b521d7" providerId="LiveId" clId="{E547A67B-2D65-43F5-9E95-046BE433D6A0}" dt="2020-12-28T20:41:00.934" v="26" actId="1035"/>
          <ac:picMkLst>
            <pc:docMk/>
            <pc:sldMk cId="4127850642" sldId="269"/>
            <ac:picMk id="6" creationId="{C9CC9903-486C-4A5C-A270-0EF116EA5551}"/>
          </ac:picMkLst>
        </pc:picChg>
        <pc:picChg chg="mod">
          <ac:chgData name="Evan Manon" userId="9daaaf5783b521d7" providerId="LiveId" clId="{E547A67B-2D65-43F5-9E95-046BE433D6A0}" dt="2020-12-28T20:41:05.041" v="27" actId="1035"/>
          <ac:picMkLst>
            <pc:docMk/>
            <pc:sldMk cId="4127850642" sldId="269"/>
            <ac:picMk id="8" creationId="{55B25E05-D0D8-4C62-AE8F-44B5C9CEE622}"/>
          </ac:picMkLst>
        </pc:picChg>
      </pc:sldChg>
      <pc:sldChg chg="modSp mod">
        <pc:chgData name="Evan Manon" userId="9daaaf5783b521d7" providerId="LiveId" clId="{E547A67B-2D65-43F5-9E95-046BE433D6A0}" dt="2020-12-28T20:38:51.687" v="20" actId="14861"/>
        <pc:sldMkLst>
          <pc:docMk/>
          <pc:sldMk cId="42682212" sldId="273"/>
        </pc:sldMkLst>
        <pc:picChg chg="mod">
          <ac:chgData name="Evan Manon" userId="9daaaf5783b521d7" providerId="LiveId" clId="{E547A67B-2D65-43F5-9E95-046BE433D6A0}" dt="2020-12-28T20:38:40.709" v="19" actId="14861"/>
          <ac:picMkLst>
            <pc:docMk/>
            <pc:sldMk cId="42682212" sldId="273"/>
            <ac:picMk id="9" creationId="{DEDA8BEB-E299-4778-93BE-CB842DF60A01}"/>
          </ac:picMkLst>
        </pc:picChg>
        <pc:picChg chg="mod">
          <ac:chgData name="Evan Manon" userId="9daaaf5783b521d7" providerId="LiveId" clId="{E547A67B-2D65-43F5-9E95-046BE433D6A0}" dt="2020-12-28T20:38:51.687" v="20" actId="14861"/>
          <ac:picMkLst>
            <pc:docMk/>
            <pc:sldMk cId="42682212" sldId="273"/>
            <ac:picMk id="13" creationId="{0D0E22E0-ED8E-459D-982C-00439312A021}"/>
          </ac:picMkLst>
        </pc:picChg>
      </pc:sldChg>
      <pc:sldChg chg="addSp delSp modSp new mod setBg modClrScheme chgLayout">
        <pc:chgData name="Evan Manon" userId="9daaaf5783b521d7" providerId="LiveId" clId="{E547A67B-2D65-43F5-9E95-046BE433D6A0}" dt="2020-12-28T21:18:56.829" v="371" actId="14100"/>
        <pc:sldMkLst>
          <pc:docMk/>
          <pc:sldMk cId="1710934346" sldId="274"/>
        </pc:sldMkLst>
        <pc:spChg chg="del mod ord">
          <ac:chgData name="Evan Manon" userId="9daaaf5783b521d7" providerId="LiveId" clId="{E547A67B-2D65-43F5-9E95-046BE433D6A0}" dt="2020-12-28T20:49:35.924" v="104" actId="700"/>
          <ac:spMkLst>
            <pc:docMk/>
            <pc:sldMk cId="1710934346" sldId="274"/>
            <ac:spMk id="2" creationId="{3CBE7A8C-458A-4DB4-AA5C-10A341F196E5}"/>
          </ac:spMkLst>
        </pc:spChg>
        <pc:spChg chg="del">
          <ac:chgData name="Evan Manon" userId="9daaaf5783b521d7" providerId="LiveId" clId="{E547A67B-2D65-43F5-9E95-046BE433D6A0}" dt="2020-12-28T20:49:35.924" v="104" actId="700"/>
          <ac:spMkLst>
            <pc:docMk/>
            <pc:sldMk cId="1710934346" sldId="274"/>
            <ac:spMk id="3" creationId="{48E13E3A-B15C-4B0B-85E7-5D4F2B543AA0}"/>
          </ac:spMkLst>
        </pc:spChg>
        <pc:spChg chg="add del mod ord">
          <ac:chgData name="Evan Manon" userId="9daaaf5783b521d7" providerId="LiveId" clId="{E547A67B-2D65-43F5-9E95-046BE433D6A0}" dt="2020-12-28T20:50:23.886" v="107" actId="700"/>
          <ac:spMkLst>
            <pc:docMk/>
            <pc:sldMk cId="1710934346" sldId="274"/>
            <ac:spMk id="4" creationId="{D18F285E-6E17-4764-B3F6-092121C812C9}"/>
          </ac:spMkLst>
        </pc:spChg>
        <pc:spChg chg="add del mod ord">
          <ac:chgData name="Evan Manon" userId="9daaaf5783b521d7" providerId="LiveId" clId="{E547A67B-2D65-43F5-9E95-046BE433D6A0}" dt="2020-12-28T20:51:04.979" v="116" actId="26606"/>
          <ac:spMkLst>
            <pc:docMk/>
            <pc:sldMk cId="1710934346" sldId="274"/>
            <ac:spMk id="7" creationId="{927A5E3A-C668-4C21-9D39-138CD3D56D53}"/>
          </ac:spMkLst>
        </pc:spChg>
        <pc:spChg chg="add del mod ord">
          <ac:chgData name="Evan Manon" userId="9daaaf5783b521d7" providerId="LiveId" clId="{E547A67B-2D65-43F5-9E95-046BE433D6A0}" dt="2020-12-28T20:51:04.979" v="116" actId="26606"/>
          <ac:spMkLst>
            <pc:docMk/>
            <pc:sldMk cId="1710934346" sldId="274"/>
            <ac:spMk id="8" creationId="{F154621A-EFF4-499F-A2D5-7B87A98CB8D8}"/>
          </ac:spMkLst>
        </pc:spChg>
        <pc:spChg chg="add del mod ord">
          <ac:chgData name="Evan Manon" userId="9daaaf5783b521d7" providerId="LiveId" clId="{E547A67B-2D65-43F5-9E95-046BE433D6A0}" dt="2020-12-28T20:51:04.979" v="116" actId="26606"/>
          <ac:spMkLst>
            <pc:docMk/>
            <pc:sldMk cId="1710934346" sldId="274"/>
            <ac:spMk id="9" creationId="{51994271-F4E3-45A4-9671-0307A47913B6}"/>
          </ac:spMkLst>
        </pc:spChg>
        <pc:spChg chg="add del">
          <ac:chgData name="Evan Manon" userId="9daaaf5783b521d7" providerId="LiveId" clId="{E547A67B-2D65-43F5-9E95-046BE433D6A0}" dt="2020-12-28T20:51:02.062" v="113" actId="26606"/>
          <ac:spMkLst>
            <pc:docMk/>
            <pc:sldMk cId="1710934346" sldId="274"/>
            <ac:spMk id="18" creationId="{DDDE267B-E820-4910-868D-BA40CFB936D7}"/>
          </ac:spMkLst>
        </pc:spChg>
        <pc:spChg chg="add del">
          <ac:chgData name="Evan Manon" userId="9daaaf5783b521d7" providerId="LiveId" clId="{E547A67B-2D65-43F5-9E95-046BE433D6A0}" dt="2020-12-28T20:51:04.946" v="115" actId="26606"/>
          <ac:spMkLst>
            <pc:docMk/>
            <pc:sldMk cId="1710934346" sldId="274"/>
            <ac:spMk id="25" creationId="{4D4DD4CF-9732-4771-98FE-77886DC915F2}"/>
          </ac:spMkLst>
        </pc:spChg>
        <pc:spChg chg="add del">
          <ac:chgData name="Evan Manon" userId="9daaaf5783b521d7" providerId="LiveId" clId="{E547A67B-2D65-43F5-9E95-046BE433D6A0}" dt="2020-12-28T20:51:04.946" v="115" actId="26606"/>
          <ac:spMkLst>
            <pc:docMk/>
            <pc:sldMk cId="1710934346" sldId="274"/>
            <ac:spMk id="26" creationId="{A2861A9C-C970-4FFE-B67C-222B6F573287}"/>
          </ac:spMkLst>
        </pc:spChg>
        <pc:spChg chg="add del">
          <ac:chgData name="Evan Manon" userId="9daaaf5783b521d7" providerId="LiveId" clId="{E547A67B-2D65-43F5-9E95-046BE433D6A0}" dt="2020-12-28T20:51:04.946" v="115" actId="26606"/>
          <ac:spMkLst>
            <pc:docMk/>
            <pc:sldMk cId="1710934346" sldId="274"/>
            <ac:spMk id="27" creationId="{927A5E3A-C668-4C21-9D39-138CD3D56D53}"/>
          </ac:spMkLst>
        </pc:spChg>
        <pc:spChg chg="add del">
          <ac:chgData name="Evan Manon" userId="9daaaf5783b521d7" providerId="LiveId" clId="{E547A67B-2D65-43F5-9E95-046BE433D6A0}" dt="2020-12-28T20:51:04.946" v="115" actId="26606"/>
          <ac:spMkLst>
            <pc:docMk/>
            <pc:sldMk cId="1710934346" sldId="274"/>
            <ac:spMk id="28" creationId="{51994271-F4E3-45A4-9671-0307A47913B6}"/>
          </ac:spMkLst>
        </pc:spChg>
        <pc:spChg chg="add">
          <ac:chgData name="Evan Manon" userId="9daaaf5783b521d7" providerId="LiveId" clId="{E547A67B-2D65-43F5-9E95-046BE433D6A0}" dt="2020-12-28T20:51:04.979" v="116" actId="26606"/>
          <ac:spMkLst>
            <pc:docMk/>
            <pc:sldMk cId="1710934346" sldId="274"/>
            <ac:spMk id="32" creationId="{48FE65CB-EFD8-497D-A30A-093E20EACB05}"/>
          </ac:spMkLst>
        </pc:spChg>
        <pc:spChg chg="add mod">
          <ac:chgData name="Evan Manon" userId="9daaaf5783b521d7" providerId="LiveId" clId="{E547A67B-2D65-43F5-9E95-046BE433D6A0}" dt="2020-12-28T21:18:56.829" v="371" actId="14100"/>
          <ac:spMkLst>
            <pc:docMk/>
            <pc:sldMk cId="1710934346" sldId="274"/>
            <ac:spMk id="34" creationId="{51994271-F4E3-45A4-9671-0307A47913B6}"/>
          </ac:spMkLst>
        </pc:spChg>
        <pc:spChg chg="add mod">
          <ac:chgData name="Evan Manon" userId="9daaaf5783b521d7" providerId="LiveId" clId="{E547A67B-2D65-43F5-9E95-046BE433D6A0}" dt="2020-12-28T21:15:53.672" v="233" actId="14100"/>
          <ac:spMkLst>
            <pc:docMk/>
            <pc:sldMk cId="1710934346" sldId="274"/>
            <ac:spMk id="35" creationId="{927A5E3A-C668-4C21-9D39-138CD3D56D53}"/>
          </ac:spMkLst>
        </pc:spChg>
        <pc:picChg chg="add mod">
          <ac:chgData name="Evan Manon" userId="9daaaf5783b521d7" providerId="LiveId" clId="{E547A67B-2D65-43F5-9E95-046BE433D6A0}" dt="2020-12-28T20:51:04.979" v="116" actId="26606"/>
          <ac:picMkLst>
            <pc:docMk/>
            <pc:sldMk cId="1710934346" sldId="274"/>
            <ac:picMk id="6" creationId="{936BEF91-4CC8-436D-929E-D3D23ADDF11E}"/>
          </ac:picMkLst>
        </pc:picChg>
        <pc:picChg chg="add del">
          <ac:chgData name="Evan Manon" userId="9daaaf5783b521d7" providerId="LiveId" clId="{E547A67B-2D65-43F5-9E95-046BE433D6A0}" dt="2020-12-28T20:51:02.062" v="113" actId="26606"/>
          <ac:picMkLst>
            <pc:docMk/>
            <pc:sldMk cId="1710934346" sldId="274"/>
            <ac:picMk id="14" creationId="{B1981535-B5AA-4E0C-ACE5-925CC19B20FE}"/>
          </ac:picMkLst>
        </pc:picChg>
        <pc:picChg chg="add del">
          <ac:chgData name="Evan Manon" userId="9daaaf5783b521d7" providerId="LiveId" clId="{E547A67B-2D65-43F5-9E95-046BE433D6A0}" dt="2020-12-28T20:51:02.062" v="113" actId="26606"/>
          <ac:picMkLst>
            <pc:docMk/>
            <pc:sldMk cId="1710934346" sldId="274"/>
            <ac:picMk id="16" creationId="{BF97D060-AA7E-4411-BA62-28BD1EBD55D6}"/>
          </ac:picMkLst>
        </pc:picChg>
        <pc:picChg chg="add del">
          <ac:chgData name="Evan Manon" userId="9daaaf5783b521d7" providerId="LiveId" clId="{E547A67B-2D65-43F5-9E95-046BE433D6A0}" dt="2020-12-28T20:51:02.062" v="113" actId="26606"/>
          <ac:picMkLst>
            <pc:docMk/>
            <pc:sldMk cId="1710934346" sldId="274"/>
            <ac:picMk id="20" creationId="{FF3E25D7-C2F8-445D-AA42-C1163028DA68}"/>
          </ac:picMkLst>
        </pc:picChg>
        <pc:picChg chg="add del">
          <ac:chgData name="Evan Manon" userId="9daaaf5783b521d7" providerId="LiveId" clId="{E547A67B-2D65-43F5-9E95-046BE433D6A0}" dt="2020-12-28T20:51:04.946" v="115" actId="26606"/>
          <ac:picMkLst>
            <pc:docMk/>
            <pc:sldMk cId="1710934346" sldId="274"/>
            <ac:picMk id="22" creationId="{D2FDF82E-EBD8-4EC5-AD10-CD9E70EE85CF}"/>
          </ac:picMkLst>
        </pc:picChg>
        <pc:picChg chg="add del">
          <ac:chgData name="Evan Manon" userId="9daaaf5783b521d7" providerId="LiveId" clId="{E547A67B-2D65-43F5-9E95-046BE433D6A0}" dt="2020-12-28T20:51:04.946" v="115" actId="26606"/>
          <ac:picMkLst>
            <pc:docMk/>
            <pc:sldMk cId="1710934346" sldId="274"/>
            <ac:picMk id="23" creationId="{22790EC5-ACA7-4536-8066-B60199F3C6DF}"/>
          </ac:picMkLst>
        </pc:picChg>
        <pc:picChg chg="add del">
          <ac:chgData name="Evan Manon" userId="9daaaf5783b521d7" providerId="LiveId" clId="{E547A67B-2D65-43F5-9E95-046BE433D6A0}" dt="2020-12-28T20:51:04.946" v="115" actId="26606"/>
          <ac:picMkLst>
            <pc:docMk/>
            <pc:sldMk cId="1710934346" sldId="274"/>
            <ac:picMk id="24" creationId="{5F86BEAF-FD24-4827-AD37-6785EBC9C2A8}"/>
          </ac:picMkLst>
        </pc:picChg>
        <pc:picChg chg="add">
          <ac:chgData name="Evan Manon" userId="9daaaf5783b521d7" providerId="LiveId" clId="{E547A67B-2D65-43F5-9E95-046BE433D6A0}" dt="2020-12-28T20:51:04.979" v="116" actId="26606"/>
          <ac:picMkLst>
            <pc:docMk/>
            <pc:sldMk cId="1710934346" sldId="274"/>
            <ac:picMk id="30" creationId="{25496B42-CC46-4183-B481-887CD3E8C725}"/>
          </ac:picMkLst>
        </pc:picChg>
        <pc:picChg chg="add">
          <ac:chgData name="Evan Manon" userId="9daaaf5783b521d7" providerId="LiveId" clId="{E547A67B-2D65-43F5-9E95-046BE433D6A0}" dt="2020-12-28T20:51:04.979" v="116" actId="26606"/>
          <ac:picMkLst>
            <pc:docMk/>
            <pc:sldMk cId="1710934346" sldId="274"/>
            <ac:picMk id="31" creationId="{765E2D7E-B7BD-404F-9F71-D6620D37B909}"/>
          </ac:picMkLst>
        </pc:picChg>
        <pc:picChg chg="add">
          <ac:chgData name="Evan Manon" userId="9daaaf5783b521d7" providerId="LiveId" clId="{E547A67B-2D65-43F5-9E95-046BE433D6A0}" dt="2020-12-28T20:51:04.979" v="116" actId="26606"/>
          <ac:picMkLst>
            <pc:docMk/>
            <pc:sldMk cId="1710934346" sldId="274"/>
            <ac:picMk id="33" creationId="{00E374F5-52B2-4260-8B1C-54237931F069}"/>
          </ac:picMkLst>
        </pc:picChg>
      </pc:sldChg>
      <pc:sldChg chg="addSp delSp modSp new mod modClrScheme chgLayout">
        <pc:chgData name="Evan Manon" userId="9daaaf5783b521d7" providerId="LiveId" clId="{E547A67B-2D65-43F5-9E95-046BE433D6A0}" dt="2020-12-28T21:44:53.563" v="844" actId="20577"/>
        <pc:sldMkLst>
          <pc:docMk/>
          <pc:sldMk cId="560923990" sldId="275"/>
        </pc:sldMkLst>
        <pc:spChg chg="del mod ord">
          <ac:chgData name="Evan Manon" userId="9daaaf5783b521d7" providerId="LiveId" clId="{E547A67B-2D65-43F5-9E95-046BE433D6A0}" dt="2020-12-28T21:20:01.903" v="373" actId="700"/>
          <ac:spMkLst>
            <pc:docMk/>
            <pc:sldMk cId="560923990" sldId="275"/>
            <ac:spMk id="2" creationId="{C6AA554C-59A8-466D-9053-C238EBB0B393}"/>
          </ac:spMkLst>
        </pc:spChg>
        <pc:spChg chg="del mod ord">
          <ac:chgData name="Evan Manon" userId="9daaaf5783b521d7" providerId="LiveId" clId="{E547A67B-2D65-43F5-9E95-046BE433D6A0}" dt="2020-12-28T21:20:01.903" v="373" actId="700"/>
          <ac:spMkLst>
            <pc:docMk/>
            <pc:sldMk cId="560923990" sldId="275"/>
            <ac:spMk id="3" creationId="{A6686BF4-E165-4A32-BA22-CB5D608AD9C0}"/>
          </ac:spMkLst>
        </pc:spChg>
        <pc:spChg chg="del">
          <ac:chgData name="Evan Manon" userId="9daaaf5783b521d7" providerId="LiveId" clId="{E547A67B-2D65-43F5-9E95-046BE433D6A0}" dt="2020-12-28T21:20:01.903" v="373" actId="700"/>
          <ac:spMkLst>
            <pc:docMk/>
            <pc:sldMk cId="560923990" sldId="275"/>
            <ac:spMk id="4" creationId="{A12B3F14-34C8-493A-A5CC-51870EB4B84F}"/>
          </ac:spMkLst>
        </pc:spChg>
        <pc:spChg chg="add del mod ord">
          <ac:chgData name="Evan Manon" userId="9daaaf5783b521d7" providerId="LiveId" clId="{E547A67B-2D65-43F5-9E95-046BE433D6A0}" dt="2020-12-28T21:28:17.232" v="482" actId="700"/>
          <ac:spMkLst>
            <pc:docMk/>
            <pc:sldMk cId="560923990" sldId="275"/>
            <ac:spMk id="5" creationId="{D192B3A1-90DB-4CF4-9276-FA5923912B45}"/>
          </ac:spMkLst>
        </pc:spChg>
        <pc:spChg chg="add del mod ord">
          <ac:chgData name="Evan Manon" userId="9daaaf5783b521d7" providerId="LiveId" clId="{E547A67B-2D65-43F5-9E95-046BE433D6A0}" dt="2020-12-28T21:22:16.696" v="374" actId="22"/>
          <ac:spMkLst>
            <pc:docMk/>
            <pc:sldMk cId="560923990" sldId="275"/>
            <ac:spMk id="6" creationId="{63DA193C-2FE5-44A0-868A-F468A8A6F897}"/>
          </ac:spMkLst>
        </pc:spChg>
        <pc:spChg chg="add mod">
          <ac:chgData name="Evan Manon" userId="9daaaf5783b521d7" providerId="LiveId" clId="{E547A67B-2D65-43F5-9E95-046BE433D6A0}" dt="2020-12-28T21:36:05.529" v="831" actId="1036"/>
          <ac:spMkLst>
            <pc:docMk/>
            <pc:sldMk cId="560923990" sldId="275"/>
            <ac:spMk id="11" creationId="{21CA1D38-0CEB-4272-98B6-8B477A8758F4}"/>
          </ac:spMkLst>
        </pc:spChg>
        <pc:spChg chg="add mod">
          <ac:chgData name="Evan Manon" userId="9daaaf5783b521d7" providerId="LiveId" clId="{E547A67B-2D65-43F5-9E95-046BE433D6A0}" dt="2020-12-28T21:36:36.763" v="836" actId="1038"/>
          <ac:spMkLst>
            <pc:docMk/>
            <pc:sldMk cId="560923990" sldId="275"/>
            <ac:spMk id="12" creationId="{E52D9A98-F671-486E-A90E-966EDCE8ABD9}"/>
          </ac:spMkLst>
        </pc:spChg>
        <pc:spChg chg="add mod ord">
          <ac:chgData name="Evan Manon" userId="9daaaf5783b521d7" providerId="LiveId" clId="{E547A67B-2D65-43F5-9E95-046BE433D6A0}" dt="2020-12-28T21:31:42.679" v="523" actId="20577"/>
          <ac:spMkLst>
            <pc:docMk/>
            <pc:sldMk cId="560923990" sldId="275"/>
            <ac:spMk id="14" creationId="{0460AFA7-C00D-4674-9C9F-11A14AD970AF}"/>
          </ac:spMkLst>
        </pc:spChg>
        <pc:spChg chg="add mod ord">
          <ac:chgData name="Evan Manon" userId="9daaaf5783b521d7" providerId="LiveId" clId="{E547A67B-2D65-43F5-9E95-046BE433D6A0}" dt="2020-12-28T21:44:53.563" v="844" actId="20577"/>
          <ac:spMkLst>
            <pc:docMk/>
            <pc:sldMk cId="560923990" sldId="275"/>
            <ac:spMk id="15" creationId="{9D200F06-0AF0-4650-AA3D-E67DB1B6F565}"/>
          </ac:spMkLst>
        </pc:spChg>
        <pc:picChg chg="add mod ord">
          <ac:chgData name="Evan Manon" userId="9daaaf5783b521d7" providerId="LiveId" clId="{E547A67B-2D65-43F5-9E95-046BE433D6A0}" dt="2020-12-28T21:35:48.912" v="764" actId="1076"/>
          <ac:picMkLst>
            <pc:docMk/>
            <pc:sldMk cId="560923990" sldId="275"/>
            <ac:picMk id="8" creationId="{72D43EF9-250F-4743-AF6A-7016457C02A4}"/>
          </ac:picMkLst>
        </pc:picChg>
        <pc:cxnChg chg="add del mod">
          <ac:chgData name="Evan Manon" userId="9daaaf5783b521d7" providerId="LiveId" clId="{E547A67B-2D65-43F5-9E95-046BE433D6A0}" dt="2020-12-28T21:29:27.346" v="492" actId="478"/>
          <ac:cxnSpMkLst>
            <pc:docMk/>
            <pc:sldMk cId="560923990" sldId="275"/>
            <ac:cxnSpMk id="10" creationId="{4050DB87-9D4D-4E9D-8F61-F1017245DED4}"/>
          </ac:cxnSpMkLst>
        </pc:cxnChg>
        <pc:cxnChg chg="add mod">
          <ac:chgData name="Evan Manon" userId="9daaaf5783b521d7" providerId="LiveId" clId="{E547A67B-2D65-43F5-9E95-046BE433D6A0}" dt="2020-12-28T21:36:05.529" v="831" actId="1036"/>
          <ac:cxnSpMkLst>
            <pc:docMk/>
            <pc:sldMk cId="560923990" sldId="275"/>
            <ac:cxnSpMk id="17" creationId="{8E1A5ECE-E7DA-4E4F-B094-A91441173E6C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530D0C-4691-4E5C-A106-5D6F0722449B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3AC7231-3855-478F-A9F6-C7EA6B80C0DF}">
      <dgm:prSet/>
      <dgm:spPr/>
      <dgm:t>
        <a:bodyPr/>
        <a:lstStyle/>
        <a:p>
          <a:r>
            <a:rPr lang="en-US" dirty="0"/>
            <a:t>Chosen Location</a:t>
          </a:r>
        </a:p>
      </dgm:t>
    </dgm:pt>
    <dgm:pt modelId="{AED3AB57-D702-41F9-BE67-1929472B59B7}" type="parTrans" cxnId="{979FEA7F-4B53-46F3-9922-54687CC05AA6}">
      <dgm:prSet/>
      <dgm:spPr/>
      <dgm:t>
        <a:bodyPr/>
        <a:lstStyle/>
        <a:p>
          <a:endParaRPr lang="en-US"/>
        </a:p>
      </dgm:t>
    </dgm:pt>
    <dgm:pt modelId="{A8EE24BC-0475-4799-A4F5-CA76C646A0BC}" type="sibTrans" cxnId="{979FEA7F-4B53-46F3-9922-54687CC05AA6}">
      <dgm:prSet/>
      <dgm:spPr/>
      <dgm:t>
        <a:bodyPr/>
        <a:lstStyle/>
        <a:p>
          <a:endParaRPr lang="en-US"/>
        </a:p>
      </dgm:t>
    </dgm:pt>
    <dgm:pt modelId="{3BE2C9E0-7541-4C84-A0F6-4FB557B95295}">
      <dgm:prSet/>
      <dgm:spPr/>
      <dgm:t>
        <a:bodyPr/>
        <a:lstStyle/>
        <a:p>
          <a:r>
            <a:rPr lang="en-US"/>
            <a:t>Population</a:t>
          </a:r>
        </a:p>
      </dgm:t>
    </dgm:pt>
    <dgm:pt modelId="{9DE8194C-D721-4DAB-9FEB-D0E38072B705}" type="parTrans" cxnId="{8AB1C1CE-1579-4498-9FB3-9329D3CD2D9E}">
      <dgm:prSet/>
      <dgm:spPr/>
      <dgm:t>
        <a:bodyPr/>
        <a:lstStyle/>
        <a:p>
          <a:endParaRPr lang="en-US"/>
        </a:p>
      </dgm:t>
    </dgm:pt>
    <dgm:pt modelId="{34E6DB71-FDDA-448F-A2F0-8120944B4EC6}" type="sibTrans" cxnId="{8AB1C1CE-1579-4498-9FB3-9329D3CD2D9E}">
      <dgm:prSet/>
      <dgm:spPr/>
      <dgm:t>
        <a:bodyPr/>
        <a:lstStyle/>
        <a:p>
          <a:endParaRPr lang="en-US"/>
        </a:p>
      </dgm:t>
    </dgm:pt>
    <dgm:pt modelId="{EC7C626B-FAC7-4F37-B070-CE717EFEB113}">
      <dgm:prSet/>
      <dgm:spPr/>
      <dgm:t>
        <a:bodyPr/>
        <a:lstStyle/>
        <a:p>
          <a:r>
            <a:rPr lang="en-US" dirty="0"/>
            <a:t>Income Per Capita</a:t>
          </a:r>
        </a:p>
      </dgm:t>
    </dgm:pt>
    <dgm:pt modelId="{22FEE051-7E36-4ED3-A29A-2998E34AAAC4}" type="parTrans" cxnId="{655FA365-E7D6-4127-874E-D9A17DB06472}">
      <dgm:prSet/>
      <dgm:spPr/>
      <dgm:t>
        <a:bodyPr/>
        <a:lstStyle/>
        <a:p>
          <a:endParaRPr lang="en-US"/>
        </a:p>
      </dgm:t>
    </dgm:pt>
    <dgm:pt modelId="{E73B934C-008A-47AB-A932-276724044D53}" type="sibTrans" cxnId="{655FA365-E7D6-4127-874E-D9A17DB06472}">
      <dgm:prSet/>
      <dgm:spPr/>
      <dgm:t>
        <a:bodyPr/>
        <a:lstStyle/>
        <a:p>
          <a:endParaRPr lang="en-US"/>
        </a:p>
      </dgm:t>
    </dgm:pt>
    <dgm:pt modelId="{29B80774-B591-4B50-94A8-04F5C9D87EDF}">
      <dgm:prSet/>
      <dgm:spPr/>
      <dgm:t>
        <a:bodyPr/>
        <a:lstStyle/>
        <a:p>
          <a:r>
            <a:rPr lang="en-US" dirty="0"/>
            <a:t>Annual Average Daily Traffic (AADT)</a:t>
          </a:r>
        </a:p>
      </dgm:t>
    </dgm:pt>
    <dgm:pt modelId="{87FDCBAF-AA2A-4A44-919F-17698F0B7A1F}" type="parTrans" cxnId="{8C7FDCC4-5384-431E-8253-D0CABC19FCDE}">
      <dgm:prSet/>
      <dgm:spPr/>
      <dgm:t>
        <a:bodyPr/>
        <a:lstStyle/>
        <a:p>
          <a:endParaRPr lang="en-US"/>
        </a:p>
      </dgm:t>
    </dgm:pt>
    <dgm:pt modelId="{50C05C9B-C40A-4C1C-AED5-84FE75F00C68}" type="sibTrans" cxnId="{8C7FDCC4-5384-431E-8253-D0CABC19FCDE}">
      <dgm:prSet/>
      <dgm:spPr/>
      <dgm:t>
        <a:bodyPr/>
        <a:lstStyle/>
        <a:p>
          <a:endParaRPr lang="en-US"/>
        </a:p>
      </dgm:t>
    </dgm:pt>
    <dgm:pt modelId="{C05031E1-5537-4EF6-A3A8-6793679944D0}">
      <dgm:prSet/>
      <dgm:spPr/>
      <dgm:t>
        <a:bodyPr/>
        <a:lstStyle/>
        <a:p>
          <a:r>
            <a:rPr lang="en-US"/>
            <a:t>Demographics</a:t>
          </a:r>
        </a:p>
      </dgm:t>
    </dgm:pt>
    <dgm:pt modelId="{8F020471-8DE6-4102-8A90-E9A2A69D8EAC}" type="parTrans" cxnId="{F7633E9D-5192-4966-BEBA-38C9C9B76C2C}">
      <dgm:prSet/>
      <dgm:spPr/>
      <dgm:t>
        <a:bodyPr/>
        <a:lstStyle/>
        <a:p>
          <a:endParaRPr lang="en-US"/>
        </a:p>
      </dgm:t>
    </dgm:pt>
    <dgm:pt modelId="{B39624E2-3C67-4F12-A7EA-4F832CF2C5CE}" type="sibTrans" cxnId="{F7633E9D-5192-4966-BEBA-38C9C9B76C2C}">
      <dgm:prSet/>
      <dgm:spPr/>
      <dgm:t>
        <a:bodyPr/>
        <a:lstStyle/>
        <a:p>
          <a:endParaRPr lang="en-US"/>
        </a:p>
      </dgm:t>
    </dgm:pt>
    <dgm:pt modelId="{448276F1-BFFC-43A2-95B6-EF0E1E569BD5}">
      <dgm:prSet/>
      <dgm:spPr/>
      <dgm:t>
        <a:bodyPr/>
        <a:lstStyle/>
        <a:p>
          <a:r>
            <a:rPr lang="en-US" dirty="0"/>
            <a:t>Existing Car Wash Locations</a:t>
          </a:r>
        </a:p>
      </dgm:t>
    </dgm:pt>
    <dgm:pt modelId="{F5A56A57-8238-4053-933E-938916514E77}" type="parTrans" cxnId="{9328E305-9E31-4242-923E-E6F8D640C2E6}">
      <dgm:prSet/>
      <dgm:spPr/>
      <dgm:t>
        <a:bodyPr/>
        <a:lstStyle/>
        <a:p>
          <a:endParaRPr lang="en-US"/>
        </a:p>
      </dgm:t>
    </dgm:pt>
    <dgm:pt modelId="{CD618389-AFD0-4899-81E3-DBBF489F63C7}" type="sibTrans" cxnId="{9328E305-9E31-4242-923E-E6F8D640C2E6}">
      <dgm:prSet/>
      <dgm:spPr/>
      <dgm:t>
        <a:bodyPr/>
        <a:lstStyle/>
        <a:p>
          <a:endParaRPr lang="en-US"/>
        </a:p>
      </dgm:t>
    </dgm:pt>
    <dgm:pt modelId="{98BF3A77-F86C-4044-9082-3006F3DAADCD}">
      <dgm:prSet/>
      <dgm:spPr/>
      <dgm:t>
        <a:bodyPr/>
        <a:lstStyle/>
        <a:p>
          <a:r>
            <a:rPr lang="en-US" dirty="0"/>
            <a:t>Financial Projections</a:t>
          </a:r>
        </a:p>
      </dgm:t>
    </dgm:pt>
    <dgm:pt modelId="{A17CC676-64A6-4DAC-876E-9BF931C85ACE}" type="parTrans" cxnId="{68FB3F86-9C92-4FB8-B3F1-25B87B0C056B}">
      <dgm:prSet/>
      <dgm:spPr/>
      <dgm:t>
        <a:bodyPr/>
        <a:lstStyle/>
        <a:p>
          <a:endParaRPr lang="en-US"/>
        </a:p>
      </dgm:t>
    </dgm:pt>
    <dgm:pt modelId="{050D0038-8F44-42AC-BE6F-4F6C40315791}" type="sibTrans" cxnId="{68FB3F86-9C92-4FB8-B3F1-25B87B0C056B}">
      <dgm:prSet/>
      <dgm:spPr/>
      <dgm:t>
        <a:bodyPr/>
        <a:lstStyle/>
        <a:p>
          <a:endParaRPr lang="en-US"/>
        </a:p>
      </dgm:t>
    </dgm:pt>
    <dgm:pt modelId="{DDEE92F6-CCE1-4E88-8C4E-6D2B5053F275}">
      <dgm:prSet/>
      <dgm:spPr/>
      <dgm:t>
        <a:bodyPr/>
        <a:lstStyle/>
        <a:p>
          <a:r>
            <a:rPr lang="en-US" dirty="0"/>
            <a:t>Ingredients for Success</a:t>
          </a:r>
        </a:p>
      </dgm:t>
    </dgm:pt>
    <dgm:pt modelId="{6705AD5C-F717-43EB-85E3-C69B7C908AD4}" type="parTrans" cxnId="{1F99765B-AFEB-4C98-BF1B-26849116852B}">
      <dgm:prSet/>
      <dgm:spPr/>
      <dgm:t>
        <a:bodyPr/>
        <a:lstStyle/>
        <a:p>
          <a:endParaRPr lang="en-US"/>
        </a:p>
      </dgm:t>
    </dgm:pt>
    <dgm:pt modelId="{9D6A069A-2255-4F27-A6E1-45A47BA0C64F}" type="sibTrans" cxnId="{1F99765B-AFEB-4C98-BF1B-26849116852B}">
      <dgm:prSet/>
      <dgm:spPr/>
      <dgm:t>
        <a:bodyPr/>
        <a:lstStyle/>
        <a:p>
          <a:endParaRPr lang="en-US"/>
        </a:p>
      </dgm:t>
    </dgm:pt>
    <dgm:pt modelId="{7E2D9B4F-719F-48C9-AC06-0B23AD76C0F3}">
      <dgm:prSet/>
      <dgm:spPr/>
      <dgm:t>
        <a:bodyPr/>
        <a:lstStyle/>
        <a:p>
          <a:r>
            <a:rPr lang="en-US" dirty="0"/>
            <a:t>Location Strengths</a:t>
          </a:r>
        </a:p>
      </dgm:t>
    </dgm:pt>
    <dgm:pt modelId="{1260FAAF-5CF1-4EB7-91DA-E1AFA1A2A172}" type="parTrans" cxnId="{2213C5C1-B3B3-42AC-AAAE-729D39978640}">
      <dgm:prSet/>
      <dgm:spPr/>
      <dgm:t>
        <a:bodyPr/>
        <a:lstStyle/>
        <a:p>
          <a:endParaRPr lang="en-US"/>
        </a:p>
      </dgm:t>
    </dgm:pt>
    <dgm:pt modelId="{DE1116BB-9B16-4A77-A81E-237748D360D9}" type="sibTrans" cxnId="{2213C5C1-B3B3-42AC-AAAE-729D39978640}">
      <dgm:prSet/>
      <dgm:spPr/>
      <dgm:t>
        <a:bodyPr/>
        <a:lstStyle/>
        <a:p>
          <a:endParaRPr lang="en-US"/>
        </a:p>
      </dgm:t>
    </dgm:pt>
    <dgm:pt modelId="{AE236D59-32F8-4B15-93D6-957057F5B32F}" type="pres">
      <dgm:prSet presAssocID="{C1530D0C-4691-4E5C-A106-5D6F0722449B}" presName="Name0" presStyleCnt="0">
        <dgm:presLayoutVars>
          <dgm:dir/>
          <dgm:resizeHandles val="exact"/>
        </dgm:presLayoutVars>
      </dgm:prSet>
      <dgm:spPr/>
    </dgm:pt>
    <dgm:pt modelId="{885CEF7A-120B-4A91-8CC8-CDEFAF39D6D2}" type="pres">
      <dgm:prSet presAssocID="{93AC7231-3855-478F-A9F6-C7EA6B80C0DF}" presName="node" presStyleLbl="node1" presStyleIdx="0" presStyleCnt="9">
        <dgm:presLayoutVars>
          <dgm:bulletEnabled val="1"/>
        </dgm:presLayoutVars>
      </dgm:prSet>
      <dgm:spPr/>
    </dgm:pt>
    <dgm:pt modelId="{BDDA87D6-5756-4F9B-9970-8A0821B69B87}" type="pres">
      <dgm:prSet presAssocID="{A8EE24BC-0475-4799-A4F5-CA76C646A0BC}" presName="sibTrans" presStyleLbl="sibTrans1D1" presStyleIdx="0" presStyleCnt="8"/>
      <dgm:spPr/>
    </dgm:pt>
    <dgm:pt modelId="{5AE67F50-C60B-4849-AFF0-B97820F02CB2}" type="pres">
      <dgm:prSet presAssocID="{A8EE24BC-0475-4799-A4F5-CA76C646A0BC}" presName="connectorText" presStyleLbl="sibTrans1D1" presStyleIdx="0" presStyleCnt="8"/>
      <dgm:spPr/>
    </dgm:pt>
    <dgm:pt modelId="{7D1771D7-49FD-48D0-A29A-5320D50DD03A}" type="pres">
      <dgm:prSet presAssocID="{3BE2C9E0-7541-4C84-A0F6-4FB557B95295}" presName="node" presStyleLbl="node1" presStyleIdx="1" presStyleCnt="9">
        <dgm:presLayoutVars>
          <dgm:bulletEnabled val="1"/>
        </dgm:presLayoutVars>
      </dgm:prSet>
      <dgm:spPr/>
    </dgm:pt>
    <dgm:pt modelId="{47974BED-F39D-48D3-8106-AC8AE3FB3E4F}" type="pres">
      <dgm:prSet presAssocID="{34E6DB71-FDDA-448F-A2F0-8120944B4EC6}" presName="sibTrans" presStyleLbl="sibTrans1D1" presStyleIdx="1" presStyleCnt="8"/>
      <dgm:spPr/>
    </dgm:pt>
    <dgm:pt modelId="{1B8C9E4A-365A-4EBB-A01F-436ECC44CA83}" type="pres">
      <dgm:prSet presAssocID="{34E6DB71-FDDA-448F-A2F0-8120944B4EC6}" presName="connectorText" presStyleLbl="sibTrans1D1" presStyleIdx="1" presStyleCnt="8"/>
      <dgm:spPr/>
    </dgm:pt>
    <dgm:pt modelId="{AD666DEC-0DA4-44E7-B610-901214143F7D}" type="pres">
      <dgm:prSet presAssocID="{EC7C626B-FAC7-4F37-B070-CE717EFEB113}" presName="node" presStyleLbl="node1" presStyleIdx="2" presStyleCnt="9">
        <dgm:presLayoutVars>
          <dgm:bulletEnabled val="1"/>
        </dgm:presLayoutVars>
      </dgm:prSet>
      <dgm:spPr/>
    </dgm:pt>
    <dgm:pt modelId="{4176465C-98C9-40DC-AB9B-DB9BEAAA32C3}" type="pres">
      <dgm:prSet presAssocID="{E73B934C-008A-47AB-A932-276724044D53}" presName="sibTrans" presStyleLbl="sibTrans1D1" presStyleIdx="2" presStyleCnt="8"/>
      <dgm:spPr/>
    </dgm:pt>
    <dgm:pt modelId="{F435F9F2-B3E1-4D80-B60B-1C0AD8D869D0}" type="pres">
      <dgm:prSet presAssocID="{E73B934C-008A-47AB-A932-276724044D53}" presName="connectorText" presStyleLbl="sibTrans1D1" presStyleIdx="2" presStyleCnt="8"/>
      <dgm:spPr/>
    </dgm:pt>
    <dgm:pt modelId="{EEFE09D5-BA07-4278-86A8-AC157EB6DA14}" type="pres">
      <dgm:prSet presAssocID="{29B80774-B591-4B50-94A8-04F5C9D87EDF}" presName="node" presStyleLbl="node1" presStyleIdx="3" presStyleCnt="9">
        <dgm:presLayoutVars>
          <dgm:bulletEnabled val="1"/>
        </dgm:presLayoutVars>
      </dgm:prSet>
      <dgm:spPr/>
    </dgm:pt>
    <dgm:pt modelId="{2C014EB1-6295-4A36-A811-A68492B1DBD4}" type="pres">
      <dgm:prSet presAssocID="{50C05C9B-C40A-4C1C-AED5-84FE75F00C68}" presName="sibTrans" presStyleLbl="sibTrans1D1" presStyleIdx="3" presStyleCnt="8"/>
      <dgm:spPr/>
    </dgm:pt>
    <dgm:pt modelId="{F9FB36B5-CD0A-4282-90AF-E956D658C598}" type="pres">
      <dgm:prSet presAssocID="{50C05C9B-C40A-4C1C-AED5-84FE75F00C68}" presName="connectorText" presStyleLbl="sibTrans1D1" presStyleIdx="3" presStyleCnt="8"/>
      <dgm:spPr/>
    </dgm:pt>
    <dgm:pt modelId="{3AE76D37-CDC2-450D-B7C9-00CC55665B70}" type="pres">
      <dgm:prSet presAssocID="{DDEE92F6-CCE1-4E88-8C4E-6D2B5053F275}" presName="node" presStyleLbl="node1" presStyleIdx="4" presStyleCnt="9">
        <dgm:presLayoutVars>
          <dgm:bulletEnabled val="1"/>
        </dgm:presLayoutVars>
      </dgm:prSet>
      <dgm:spPr/>
    </dgm:pt>
    <dgm:pt modelId="{847A0E55-CCB6-4F30-A7D0-7E291E4B0D9A}" type="pres">
      <dgm:prSet presAssocID="{9D6A069A-2255-4F27-A6E1-45A47BA0C64F}" presName="sibTrans" presStyleLbl="sibTrans1D1" presStyleIdx="4" presStyleCnt="8"/>
      <dgm:spPr/>
    </dgm:pt>
    <dgm:pt modelId="{4AEFAA3C-3EE4-450E-8989-7BD1DBF4F0B2}" type="pres">
      <dgm:prSet presAssocID="{9D6A069A-2255-4F27-A6E1-45A47BA0C64F}" presName="connectorText" presStyleLbl="sibTrans1D1" presStyleIdx="4" presStyleCnt="8"/>
      <dgm:spPr/>
    </dgm:pt>
    <dgm:pt modelId="{F48B00E8-D864-4385-8A84-10F663713D26}" type="pres">
      <dgm:prSet presAssocID="{C05031E1-5537-4EF6-A3A8-6793679944D0}" presName="node" presStyleLbl="node1" presStyleIdx="5" presStyleCnt="9">
        <dgm:presLayoutVars>
          <dgm:bulletEnabled val="1"/>
        </dgm:presLayoutVars>
      </dgm:prSet>
      <dgm:spPr/>
    </dgm:pt>
    <dgm:pt modelId="{B335A1D2-EB89-4A21-89A5-312E04499C20}" type="pres">
      <dgm:prSet presAssocID="{B39624E2-3C67-4F12-A7EA-4F832CF2C5CE}" presName="sibTrans" presStyleLbl="sibTrans1D1" presStyleIdx="5" presStyleCnt="8"/>
      <dgm:spPr/>
    </dgm:pt>
    <dgm:pt modelId="{7497406A-CAF5-43F0-BD26-57C2F44EA324}" type="pres">
      <dgm:prSet presAssocID="{B39624E2-3C67-4F12-A7EA-4F832CF2C5CE}" presName="connectorText" presStyleLbl="sibTrans1D1" presStyleIdx="5" presStyleCnt="8"/>
      <dgm:spPr/>
    </dgm:pt>
    <dgm:pt modelId="{B2DA75E7-D6BB-490F-9214-35C366259EB7}" type="pres">
      <dgm:prSet presAssocID="{448276F1-BFFC-43A2-95B6-EF0E1E569BD5}" presName="node" presStyleLbl="node1" presStyleIdx="6" presStyleCnt="9">
        <dgm:presLayoutVars>
          <dgm:bulletEnabled val="1"/>
        </dgm:presLayoutVars>
      </dgm:prSet>
      <dgm:spPr/>
    </dgm:pt>
    <dgm:pt modelId="{D6D43A1C-DF9A-42E4-8A8D-F1CF59E94783}" type="pres">
      <dgm:prSet presAssocID="{CD618389-AFD0-4899-81E3-DBBF489F63C7}" presName="sibTrans" presStyleLbl="sibTrans1D1" presStyleIdx="6" presStyleCnt="8"/>
      <dgm:spPr/>
    </dgm:pt>
    <dgm:pt modelId="{2134F921-5B72-4732-80B3-3722B8C37157}" type="pres">
      <dgm:prSet presAssocID="{CD618389-AFD0-4899-81E3-DBBF489F63C7}" presName="connectorText" presStyleLbl="sibTrans1D1" presStyleIdx="6" presStyleCnt="8"/>
      <dgm:spPr/>
    </dgm:pt>
    <dgm:pt modelId="{AA51A909-A3DE-433D-9C3C-976155AEE767}" type="pres">
      <dgm:prSet presAssocID="{7E2D9B4F-719F-48C9-AC06-0B23AD76C0F3}" presName="node" presStyleLbl="node1" presStyleIdx="7" presStyleCnt="9">
        <dgm:presLayoutVars>
          <dgm:bulletEnabled val="1"/>
        </dgm:presLayoutVars>
      </dgm:prSet>
      <dgm:spPr/>
    </dgm:pt>
    <dgm:pt modelId="{8B459142-A1C6-413E-B1FE-48C96A212A6E}" type="pres">
      <dgm:prSet presAssocID="{DE1116BB-9B16-4A77-A81E-237748D360D9}" presName="sibTrans" presStyleLbl="sibTrans1D1" presStyleIdx="7" presStyleCnt="8"/>
      <dgm:spPr/>
    </dgm:pt>
    <dgm:pt modelId="{64D3E405-175B-4BF8-952A-FE092D2A0182}" type="pres">
      <dgm:prSet presAssocID="{DE1116BB-9B16-4A77-A81E-237748D360D9}" presName="connectorText" presStyleLbl="sibTrans1D1" presStyleIdx="7" presStyleCnt="8"/>
      <dgm:spPr/>
    </dgm:pt>
    <dgm:pt modelId="{AE07FEF0-D62E-4604-800D-A7BC95F9051A}" type="pres">
      <dgm:prSet presAssocID="{98BF3A77-F86C-4044-9082-3006F3DAADCD}" presName="node" presStyleLbl="node1" presStyleIdx="8" presStyleCnt="9">
        <dgm:presLayoutVars>
          <dgm:bulletEnabled val="1"/>
        </dgm:presLayoutVars>
      </dgm:prSet>
      <dgm:spPr/>
    </dgm:pt>
  </dgm:ptLst>
  <dgm:cxnLst>
    <dgm:cxn modelId="{54D42302-AEAD-4F4E-8461-8AA4D3ABDA0D}" type="presOf" srcId="{9D6A069A-2255-4F27-A6E1-45A47BA0C64F}" destId="{847A0E55-CCB6-4F30-A7D0-7E291E4B0D9A}" srcOrd="0" destOrd="0" presId="urn:microsoft.com/office/officeart/2016/7/layout/RepeatingBendingProcessNew"/>
    <dgm:cxn modelId="{9328E305-9E31-4242-923E-E6F8D640C2E6}" srcId="{C1530D0C-4691-4E5C-A106-5D6F0722449B}" destId="{448276F1-BFFC-43A2-95B6-EF0E1E569BD5}" srcOrd="6" destOrd="0" parTransId="{F5A56A57-8238-4053-933E-938916514E77}" sibTransId="{CD618389-AFD0-4899-81E3-DBBF489F63C7}"/>
    <dgm:cxn modelId="{50803B0E-D285-47F9-B933-C6CCB34C08CC}" type="presOf" srcId="{50C05C9B-C40A-4C1C-AED5-84FE75F00C68}" destId="{F9FB36B5-CD0A-4282-90AF-E956D658C598}" srcOrd="1" destOrd="0" presId="urn:microsoft.com/office/officeart/2016/7/layout/RepeatingBendingProcessNew"/>
    <dgm:cxn modelId="{8B149414-2229-4703-9E3D-A4EFAC4602BD}" type="presOf" srcId="{50C05C9B-C40A-4C1C-AED5-84FE75F00C68}" destId="{2C014EB1-6295-4A36-A811-A68492B1DBD4}" srcOrd="0" destOrd="0" presId="urn:microsoft.com/office/officeart/2016/7/layout/RepeatingBendingProcessNew"/>
    <dgm:cxn modelId="{B0463F2B-A48A-4854-BD6B-78BA68FA0B04}" type="presOf" srcId="{93AC7231-3855-478F-A9F6-C7EA6B80C0DF}" destId="{885CEF7A-120B-4A91-8CC8-CDEFAF39D6D2}" srcOrd="0" destOrd="0" presId="urn:microsoft.com/office/officeart/2016/7/layout/RepeatingBendingProcessNew"/>
    <dgm:cxn modelId="{3CE7122C-3B55-40EA-9AA9-1CD58E7C608E}" type="presOf" srcId="{E73B934C-008A-47AB-A932-276724044D53}" destId="{4176465C-98C9-40DC-AB9B-DB9BEAAA32C3}" srcOrd="0" destOrd="0" presId="urn:microsoft.com/office/officeart/2016/7/layout/RepeatingBendingProcessNew"/>
    <dgm:cxn modelId="{047A822E-623A-42F8-8EFE-7DB1255AF688}" type="presOf" srcId="{9D6A069A-2255-4F27-A6E1-45A47BA0C64F}" destId="{4AEFAA3C-3EE4-450E-8989-7BD1DBF4F0B2}" srcOrd="1" destOrd="0" presId="urn:microsoft.com/office/officeart/2016/7/layout/RepeatingBendingProcessNew"/>
    <dgm:cxn modelId="{E6E35E2F-2394-4D71-B359-5AC89B62271E}" type="presOf" srcId="{CD618389-AFD0-4899-81E3-DBBF489F63C7}" destId="{D6D43A1C-DF9A-42E4-8A8D-F1CF59E94783}" srcOrd="0" destOrd="0" presId="urn:microsoft.com/office/officeart/2016/7/layout/RepeatingBendingProcessNew"/>
    <dgm:cxn modelId="{F523CD3C-7699-4C07-88EB-01AF1C2D4964}" type="presOf" srcId="{34E6DB71-FDDA-448F-A2F0-8120944B4EC6}" destId="{1B8C9E4A-365A-4EBB-A01F-436ECC44CA83}" srcOrd="1" destOrd="0" presId="urn:microsoft.com/office/officeart/2016/7/layout/RepeatingBendingProcessNew"/>
    <dgm:cxn modelId="{7E45C43F-B30D-4EB0-B272-AA5EB09A4B92}" type="presOf" srcId="{3BE2C9E0-7541-4C84-A0F6-4FB557B95295}" destId="{7D1771D7-49FD-48D0-A29A-5320D50DD03A}" srcOrd="0" destOrd="0" presId="urn:microsoft.com/office/officeart/2016/7/layout/RepeatingBendingProcessNew"/>
    <dgm:cxn modelId="{1F99765B-AFEB-4C98-BF1B-26849116852B}" srcId="{C1530D0C-4691-4E5C-A106-5D6F0722449B}" destId="{DDEE92F6-CCE1-4E88-8C4E-6D2B5053F275}" srcOrd="4" destOrd="0" parTransId="{6705AD5C-F717-43EB-85E3-C69B7C908AD4}" sibTransId="{9D6A069A-2255-4F27-A6E1-45A47BA0C64F}"/>
    <dgm:cxn modelId="{655FA365-E7D6-4127-874E-D9A17DB06472}" srcId="{C1530D0C-4691-4E5C-A106-5D6F0722449B}" destId="{EC7C626B-FAC7-4F37-B070-CE717EFEB113}" srcOrd="2" destOrd="0" parTransId="{22FEE051-7E36-4ED3-A29A-2998E34AAAC4}" sibTransId="{E73B934C-008A-47AB-A932-276724044D53}"/>
    <dgm:cxn modelId="{A241BB46-44FA-4DEB-95B7-905AA23E3D14}" type="presOf" srcId="{34E6DB71-FDDA-448F-A2F0-8120944B4EC6}" destId="{47974BED-F39D-48D3-8106-AC8AE3FB3E4F}" srcOrd="0" destOrd="0" presId="urn:microsoft.com/office/officeart/2016/7/layout/RepeatingBendingProcessNew"/>
    <dgm:cxn modelId="{8C97526C-E332-4B03-8E6D-46E9E1990941}" type="presOf" srcId="{29B80774-B591-4B50-94A8-04F5C9D87EDF}" destId="{EEFE09D5-BA07-4278-86A8-AC157EB6DA14}" srcOrd="0" destOrd="0" presId="urn:microsoft.com/office/officeart/2016/7/layout/RepeatingBendingProcessNew"/>
    <dgm:cxn modelId="{099A1478-EBC9-4733-BCF4-B5C964D5D9AE}" type="presOf" srcId="{DE1116BB-9B16-4A77-A81E-237748D360D9}" destId="{8B459142-A1C6-413E-B1FE-48C96A212A6E}" srcOrd="0" destOrd="0" presId="urn:microsoft.com/office/officeart/2016/7/layout/RepeatingBendingProcessNew"/>
    <dgm:cxn modelId="{8A19CA78-7ECE-4393-8A04-948164254F86}" type="presOf" srcId="{DDEE92F6-CCE1-4E88-8C4E-6D2B5053F275}" destId="{3AE76D37-CDC2-450D-B7C9-00CC55665B70}" srcOrd="0" destOrd="0" presId="urn:microsoft.com/office/officeart/2016/7/layout/RepeatingBendingProcessNew"/>
    <dgm:cxn modelId="{979FEA7F-4B53-46F3-9922-54687CC05AA6}" srcId="{C1530D0C-4691-4E5C-A106-5D6F0722449B}" destId="{93AC7231-3855-478F-A9F6-C7EA6B80C0DF}" srcOrd="0" destOrd="0" parTransId="{AED3AB57-D702-41F9-BE67-1929472B59B7}" sibTransId="{A8EE24BC-0475-4799-A4F5-CA76C646A0BC}"/>
    <dgm:cxn modelId="{68FB3F86-9C92-4FB8-B3F1-25B87B0C056B}" srcId="{C1530D0C-4691-4E5C-A106-5D6F0722449B}" destId="{98BF3A77-F86C-4044-9082-3006F3DAADCD}" srcOrd="8" destOrd="0" parTransId="{A17CC676-64A6-4DAC-876E-9BF931C85ACE}" sibTransId="{050D0038-8F44-42AC-BE6F-4F6C40315791}"/>
    <dgm:cxn modelId="{DE22AF8A-CEEB-4515-90A4-45C86495E292}" type="presOf" srcId="{98BF3A77-F86C-4044-9082-3006F3DAADCD}" destId="{AE07FEF0-D62E-4604-800D-A7BC95F9051A}" srcOrd="0" destOrd="0" presId="urn:microsoft.com/office/officeart/2016/7/layout/RepeatingBendingProcessNew"/>
    <dgm:cxn modelId="{C88CBB99-5B52-4514-992B-7AD29A986647}" type="presOf" srcId="{C1530D0C-4691-4E5C-A106-5D6F0722449B}" destId="{AE236D59-32F8-4B15-93D6-957057F5B32F}" srcOrd="0" destOrd="0" presId="urn:microsoft.com/office/officeart/2016/7/layout/RepeatingBendingProcessNew"/>
    <dgm:cxn modelId="{C2B9569A-AB72-40D3-9086-907963479ABE}" type="presOf" srcId="{C05031E1-5537-4EF6-A3A8-6793679944D0}" destId="{F48B00E8-D864-4385-8A84-10F663713D26}" srcOrd="0" destOrd="0" presId="urn:microsoft.com/office/officeart/2016/7/layout/RepeatingBendingProcessNew"/>
    <dgm:cxn modelId="{8A4A839B-8CD1-42A0-8873-2439C2B67F5F}" type="presOf" srcId="{448276F1-BFFC-43A2-95B6-EF0E1E569BD5}" destId="{B2DA75E7-D6BB-490F-9214-35C366259EB7}" srcOrd="0" destOrd="0" presId="urn:microsoft.com/office/officeart/2016/7/layout/RepeatingBendingProcessNew"/>
    <dgm:cxn modelId="{F7633E9D-5192-4966-BEBA-38C9C9B76C2C}" srcId="{C1530D0C-4691-4E5C-A106-5D6F0722449B}" destId="{C05031E1-5537-4EF6-A3A8-6793679944D0}" srcOrd="5" destOrd="0" parTransId="{8F020471-8DE6-4102-8A90-E9A2A69D8EAC}" sibTransId="{B39624E2-3C67-4F12-A7EA-4F832CF2C5CE}"/>
    <dgm:cxn modelId="{2447EDA2-0CFC-4487-AB86-A168F3304C74}" type="presOf" srcId="{E73B934C-008A-47AB-A932-276724044D53}" destId="{F435F9F2-B3E1-4D80-B60B-1C0AD8D869D0}" srcOrd="1" destOrd="0" presId="urn:microsoft.com/office/officeart/2016/7/layout/RepeatingBendingProcessNew"/>
    <dgm:cxn modelId="{A7D997B9-C6D6-4BE5-86EF-CC8A47FFFC6C}" type="presOf" srcId="{B39624E2-3C67-4F12-A7EA-4F832CF2C5CE}" destId="{7497406A-CAF5-43F0-BD26-57C2F44EA324}" srcOrd="1" destOrd="0" presId="urn:microsoft.com/office/officeart/2016/7/layout/RepeatingBendingProcessNew"/>
    <dgm:cxn modelId="{830CB8C0-A46E-472E-9EB8-23EE0FBDC6FE}" type="presOf" srcId="{A8EE24BC-0475-4799-A4F5-CA76C646A0BC}" destId="{BDDA87D6-5756-4F9B-9970-8A0821B69B87}" srcOrd="0" destOrd="0" presId="urn:microsoft.com/office/officeart/2016/7/layout/RepeatingBendingProcessNew"/>
    <dgm:cxn modelId="{2213C5C1-B3B3-42AC-AAAE-729D39978640}" srcId="{C1530D0C-4691-4E5C-A106-5D6F0722449B}" destId="{7E2D9B4F-719F-48C9-AC06-0B23AD76C0F3}" srcOrd="7" destOrd="0" parTransId="{1260FAAF-5CF1-4EB7-91DA-E1AFA1A2A172}" sibTransId="{DE1116BB-9B16-4A77-A81E-237748D360D9}"/>
    <dgm:cxn modelId="{10C048C3-7DF6-476F-867A-36AB0594138C}" type="presOf" srcId="{A8EE24BC-0475-4799-A4F5-CA76C646A0BC}" destId="{5AE67F50-C60B-4849-AFF0-B97820F02CB2}" srcOrd="1" destOrd="0" presId="urn:microsoft.com/office/officeart/2016/7/layout/RepeatingBendingProcessNew"/>
    <dgm:cxn modelId="{8C7FDCC4-5384-431E-8253-D0CABC19FCDE}" srcId="{C1530D0C-4691-4E5C-A106-5D6F0722449B}" destId="{29B80774-B591-4B50-94A8-04F5C9D87EDF}" srcOrd="3" destOrd="0" parTransId="{87FDCBAF-AA2A-4A44-919F-17698F0B7A1F}" sibTransId="{50C05C9B-C40A-4C1C-AED5-84FE75F00C68}"/>
    <dgm:cxn modelId="{7CCF1DC6-C057-4B2B-90C5-FC05AED7A7F1}" type="presOf" srcId="{7E2D9B4F-719F-48C9-AC06-0B23AD76C0F3}" destId="{AA51A909-A3DE-433D-9C3C-976155AEE767}" srcOrd="0" destOrd="0" presId="urn:microsoft.com/office/officeart/2016/7/layout/RepeatingBendingProcessNew"/>
    <dgm:cxn modelId="{B7BE67C8-D41E-4846-822F-B08BDE808CF2}" type="presOf" srcId="{CD618389-AFD0-4899-81E3-DBBF489F63C7}" destId="{2134F921-5B72-4732-80B3-3722B8C37157}" srcOrd="1" destOrd="0" presId="urn:microsoft.com/office/officeart/2016/7/layout/RepeatingBendingProcessNew"/>
    <dgm:cxn modelId="{8AB1C1CE-1579-4498-9FB3-9329D3CD2D9E}" srcId="{C1530D0C-4691-4E5C-A106-5D6F0722449B}" destId="{3BE2C9E0-7541-4C84-A0F6-4FB557B95295}" srcOrd="1" destOrd="0" parTransId="{9DE8194C-D721-4DAB-9FEB-D0E38072B705}" sibTransId="{34E6DB71-FDDA-448F-A2F0-8120944B4EC6}"/>
    <dgm:cxn modelId="{5264C9EA-FF0F-453C-A075-6A33E17E700E}" type="presOf" srcId="{B39624E2-3C67-4F12-A7EA-4F832CF2C5CE}" destId="{B335A1D2-EB89-4A21-89A5-312E04499C20}" srcOrd="0" destOrd="0" presId="urn:microsoft.com/office/officeart/2016/7/layout/RepeatingBendingProcessNew"/>
    <dgm:cxn modelId="{54C3B8F3-0239-44DF-A4B8-2E848867C03A}" type="presOf" srcId="{DE1116BB-9B16-4A77-A81E-237748D360D9}" destId="{64D3E405-175B-4BF8-952A-FE092D2A0182}" srcOrd="1" destOrd="0" presId="urn:microsoft.com/office/officeart/2016/7/layout/RepeatingBendingProcessNew"/>
    <dgm:cxn modelId="{8DAE40F4-C627-4D09-BA12-A857D1B4BB65}" type="presOf" srcId="{EC7C626B-FAC7-4F37-B070-CE717EFEB113}" destId="{AD666DEC-0DA4-44E7-B610-901214143F7D}" srcOrd="0" destOrd="0" presId="urn:microsoft.com/office/officeart/2016/7/layout/RepeatingBendingProcessNew"/>
    <dgm:cxn modelId="{7ED0C83C-45B3-4D14-94D6-99434C48F713}" type="presParOf" srcId="{AE236D59-32F8-4B15-93D6-957057F5B32F}" destId="{885CEF7A-120B-4A91-8CC8-CDEFAF39D6D2}" srcOrd="0" destOrd="0" presId="urn:microsoft.com/office/officeart/2016/7/layout/RepeatingBendingProcessNew"/>
    <dgm:cxn modelId="{5FDC40B3-05E9-475C-A353-47DF481E6868}" type="presParOf" srcId="{AE236D59-32F8-4B15-93D6-957057F5B32F}" destId="{BDDA87D6-5756-4F9B-9970-8A0821B69B87}" srcOrd="1" destOrd="0" presId="urn:microsoft.com/office/officeart/2016/7/layout/RepeatingBendingProcessNew"/>
    <dgm:cxn modelId="{C0DD3F5B-F380-45A8-8D42-C3E5EF6A86E5}" type="presParOf" srcId="{BDDA87D6-5756-4F9B-9970-8A0821B69B87}" destId="{5AE67F50-C60B-4849-AFF0-B97820F02CB2}" srcOrd="0" destOrd="0" presId="urn:microsoft.com/office/officeart/2016/7/layout/RepeatingBendingProcessNew"/>
    <dgm:cxn modelId="{FBC85997-D7DB-4FE7-BE51-80230DF523E9}" type="presParOf" srcId="{AE236D59-32F8-4B15-93D6-957057F5B32F}" destId="{7D1771D7-49FD-48D0-A29A-5320D50DD03A}" srcOrd="2" destOrd="0" presId="urn:microsoft.com/office/officeart/2016/7/layout/RepeatingBendingProcessNew"/>
    <dgm:cxn modelId="{33B7BF99-3FD1-4871-B8AC-B9F33FC694D3}" type="presParOf" srcId="{AE236D59-32F8-4B15-93D6-957057F5B32F}" destId="{47974BED-F39D-48D3-8106-AC8AE3FB3E4F}" srcOrd="3" destOrd="0" presId="urn:microsoft.com/office/officeart/2016/7/layout/RepeatingBendingProcessNew"/>
    <dgm:cxn modelId="{C0EDF3BC-D69C-4674-AE65-E4ABCE6CB506}" type="presParOf" srcId="{47974BED-F39D-48D3-8106-AC8AE3FB3E4F}" destId="{1B8C9E4A-365A-4EBB-A01F-436ECC44CA83}" srcOrd="0" destOrd="0" presId="urn:microsoft.com/office/officeart/2016/7/layout/RepeatingBendingProcessNew"/>
    <dgm:cxn modelId="{6C6F7938-92F7-4926-B63D-77B71C0CCEFE}" type="presParOf" srcId="{AE236D59-32F8-4B15-93D6-957057F5B32F}" destId="{AD666DEC-0DA4-44E7-B610-901214143F7D}" srcOrd="4" destOrd="0" presId="urn:microsoft.com/office/officeart/2016/7/layout/RepeatingBendingProcessNew"/>
    <dgm:cxn modelId="{E66F6463-4910-47A6-A7A9-8A942E99FEA2}" type="presParOf" srcId="{AE236D59-32F8-4B15-93D6-957057F5B32F}" destId="{4176465C-98C9-40DC-AB9B-DB9BEAAA32C3}" srcOrd="5" destOrd="0" presId="urn:microsoft.com/office/officeart/2016/7/layout/RepeatingBendingProcessNew"/>
    <dgm:cxn modelId="{1E8C31B3-5693-49EB-B1F1-3F2AF9EE9E8E}" type="presParOf" srcId="{4176465C-98C9-40DC-AB9B-DB9BEAAA32C3}" destId="{F435F9F2-B3E1-4D80-B60B-1C0AD8D869D0}" srcOrd="0" destOrd="0" presId="urn:microsoft.com/office/officeart/2016/7/layout/RepeatingBendingProcessNew"/>
    <dgm:cxn modelId="{249D7BC8-CBA9-488E-8A31-CCB1D72F6D2A}" type="presParOf" srcId="{AE236D59-32F8-4B15-93D6-957057F5B32F}" destId="{EEFE09D5-BA07-4278-86A8-AC157EB6DA14}" srcOrd="6" destOrd="0" presId="urn:microsoft.com/office/officeart/2016/7/layout/RepeatingBendingProcessNew"/>
    <dgm:cxn modelId="{003A5449-25C7-4A46-B006-C7903CBADDAC}" type="presParOf" srcId="{AE236D59-32F8-4B15-93D6-957057F5B32F}" destId="{2C014EB1-6295-4A36-A811-A68492B1DBD4}" srcOrd="7" destOrd="0" presId="urn:microsoft.com/office/officeart/2016/7/layout/RepeatingBendingProcessNew"/>
    <dgm:cxn modelId="{4EC054FA-266C-4033-8AE6-39812C917AAF}" type="presParOf" srcId="{2C014EB1-6295-4A36-A811-A68492B1DBD4}" destId="{F9FB36B5-CD0A-4282-90AF-E956D658C598}" srcOrd="0" destOrd="0" presId="urn:microsoft.com/office/officeart/2016/7/layout/RepeatingBendingProcessNew"/>
    <dgm:cxn modelId="{7DAA05D2-25ED-4CEA-A0D4-70A32B545E63}" type="presParOf" srcId="{AE236D59-32F8-4B15-93D6-957057F5B32F}" destId="{3AE76D37-CDC2-450D-B7C9-00CC55665B70}" srcOrd="8" destOrd="0" presId="urn:microsoft.com/office/officeart/2016/7/layout/RepeatingBendingProcessNew"/>
    <dgm:cxn modelId="{FD17F5EC-50E3-466C-AE65-E5F9F37B9056}" type="presParOf" srcId="{AE236D59-32F8-4B15-93D6-957057F5B32F}" destId="{847A0E55-CCB6-4F30-A7D0-7E291E4B0D9A}" srcOrd="9" destOrd="0" presId="urn:microsoft.com/office/officeart/2016/7/layout/RepeatingBendingProcessNew"/>
    <dgm:cxn modelId="{213D1847-19A0-453D-A12B-4C7769467995}" type="presParOf" srcId="{847A0E55-CCB6-4F30-A7D0-7E291E4B0D9A}" destId="{4AEFAA3C-3EE4-450E-8989-7BD1DBF4F0B2}" srcOrd="0" destOrd="0" presId="urn:microsoft.com/office/officeart/2016/7/layout/RepeatingBendingProcessNew"/>
    <dgm:cxn modelId="{1711C83A-6601-4F3D-B128-CF48F125C503}" type="presParOf" srcId="{AE236D59-32F8-4B15-93D6-957057F5B32F}" destId="{F48B00E8-D864-4385-8A84-10F663713D26}" srcOrd="10" destOrd="0" presId="urn:microsoft.com/office/officeart/2016/7/layout/RepeatingBendingProcessNew"/>
    <dgm:cxn modelId="{2DEEC341-038E-4ABB-A7C1-F213BA7A9C7B}" type="presParOf" srcId="{AE236D59-32F8-4B15-93D6-957057F5B32F}" destId="{B335A1D2-EB89-4A21-89A5-312E04499C20}" srcOrd="11" destOrd="0" presId="urn:microsoft.com/office/officeart/2016/7/layout/RepeatingBendingProcessNew"/>
    <dgm:cxn modelId="{82C0092F-08BD-4333-B776-7D60B68AFE7C}" type="presParOf" srcId="{B335A1D2-EB89-4A21-89A5-312E04499C20}" destId="{7497406A-CAF5-43F0-BD26-57C2F44EA324}" srcOrd="0" destOrd="0" presId="urn:microsoft.com/office/officeart/2016/7/layout/RepeatingBendingProcessNew"/>
    <dgm:cxn modelId="{C73DF0BA-DCE7-4EDF-BD10-CF064318EFF3}" type="presParOf" srcId="{AE236D59-32F8-4B15-93D6-957057F5B32F}" destId="{B2DA75E7-D6BB-490F-9214-35C366259EB7}" srcOrd="12" destOrd="0" presId="urn:microsoft.com/office/officeart/2016/7/layout/RepeatingBendingProcessNew"/>
    <dgm:cxn modelId="{80DEFE2F-604B-4648-8B9A-9A08247D8744}" type="presParOf" srcId="{AE236D59-32F8-4B15-93D6-957057F5B32F}" destId="{D6D43A1C-DF9A-42E4-8A8D-F1CF59E94783}" srcOrd="13" destOrd="0" presId="urn:microsoft.com/office/officeart/2016/7/layout/RepeatingBendingProcessNew"/>
    <dgm:cxn modelId="{6C145281-4D7D-4C0C-88DB-DE99FD03C303}" type="presParOf" srcId="{D6D43A1C-DF9A-42E4-8A8D-F1CF59E94783}" destId="{2134F921-5B72-4732-80B3-3722B8C37157}" srcOrd="0" destOrd="0" presId="urn:microsoft.com/office/officeart/2016/7/layout/RepeatingBendingProcessNew"/>
    <dgm:cxn modelId="{FA07BA5D-83B6-4778-BCE0-E83358B8EC17}" type="presParOf" srcId="{AE236D59-32F8-4B15-93D6-957057F5B32F}" destId="{AA51A909-A3DE-433D-9C3C-976155AEE767}" srcOrd="14" destOrd="0" presId="urn:microsoft.com/office/officeart/2016/7/layout/RepeatingBendingProcessNew"/>
    <dgm:cxn modelId="{57833D41-FE12-4759-8364-402D69F1816B}" type="presParOf" srcId="{AE236D59-32F8-4B15-93D6-957057F5B32F}" destId="{8B459142-A1C6-413E-B1FE-48C96A212A6E}" srcOrd="15" destOrd="0" presId="urn:microsoft.com/office/officeart/2016/7/layout/RepeatingBendingProcessNew"/>
    <dgm:cxn modelId="{8DCE974E-8DAE-47F5-B953-7B3ABF04C91E}" type="presParOf" srcId="{8B459142-A1C6-413E-B1FE-48C96A212A6E}" destId="{64D3E405-175B-4BF8-952A-FE092D2A0182}" srcOrd="0" destOrd="0" presId="urn:microsoft.com/office/officeart/2016/7/layout/RepeatingBendingProcessNew"/>
    <dgm:cxn modelId="{0B21D18D-AEE0-49C1-A7A3-54BAE96A771D}" type="presParOf" srcId="{AE236D59-32F8-4B15-93D6-957057F5B32F}" destId="{AE07FEF0-D62E-4604-800D-A7BC95F9051A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026C1A-B9AF-4CA6-80C2-D50DB9B082CA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4A3E813-6829-4649-94E2-3A23761C8686}">
      <dgm:prSet/>
      <dgm:spPr/>
      <dgm:t>
        <a:bodyPr/>
        <a:lstStyle/>
        <a:p>
          <a:r>
            <a:rPr lang="en-US" dirty="0"/>
            <a:t>Road-view Commercial Real Estate</a:t>
          </a:r>
        </a:p>
      </dgm:t>
    </dgm:pt>
    <dgm:pt modelId="{86AC1EB3-3031-48FC-B557-12FD902048BD}" type="parTrans" cxnId="{C08AA458-E3DC-4E8E-A9B8-2C4475BF4B2C}">
      <dgm:prSet/>
      <dgm:spPr/>
      <dgm:t>
        <a:bodyPr/>
        <a:lstStyle/>
        <a:p>
          <a:endParaRPr lang="en-US"/>
        </a:p>
      </dgm:t>
    </dgm:pt>
    <dgm:pt modelId="{29D2D703-7E07-4D3D-89DC-6800DAC7C433}" type="sibTrans" cxnId="{C08AA458-E3DC-4E8E-A9B8-2C4475BF4B2C}">
      <dgm:prSet/>
      <dgm:spPr/>
      <dgm:t>
        <a:bodyPr/>
        <a:lstStyle/>
        <a:p>
          <a:endParaRPr lang="en-US"/>
        </a:p>
      </dgm:t>
    </dgm:pt>
    <dgm:pt modelId="{3E38DA66-2C69-442A-B306-8D917855214A}">
      <dgm:prSet/>
      <dgm:spPr/>
      <dgm:t>
        <a:bodyPr/>
        <a:lstStyle/>
        <a:p>
          <a:r>
            <a:rPr lang="en-US" dirty="0"/>
            <a:t>Above Average Income Per Capita</a:t>
          </a:r>
        </a:p>
      </dgm:t>
    </dgm:pt>
    <dgm:pt modelId="{6EEA640B-061E-41CB-BFBA-D5A9FF1B77DE}" type="parTrans" cxnId="{ECCB2F48-261E-43E6-A31E-1AF51FED22D9}">
      <dgm:prSet/>
      <dgm:spPr/>
      <dgm:t>
        <a:bodyPr/>
        <a:lstStyle/>
        <a:p>
          <a:endParaRPr lang="en-US"/>
        </a:p>
      </dgm:t>
    </dgm:pt>
    <dgm:pt modelId="{82FFCA28-1F84-4CF7-900E-26A2DD6B3690}" type="sibTrans" cxnId="{ECCB2F48-261E-43E6-A31E-1AF51FED22D9}">
      <dgm:prSet/>
      <dgm:spPr/>
      <dgm:t>
        <a:bodyPr/>
        <a:lstStyle/>
        <a:p>
          <a:endParaRPr lang="en-US"/>
        </a:p>
      </dgm:t>
    </dgm:pt>
    <dgm:pt modelId="{227E5A83-FD10-4375-B477-C7D22F7AA779}">
      <dgm:prSet/>
      <dgm:spPr/>
      <dgm:t>
        <a:bodyPr/>
        <a:lstStyle/>
        <a:p>
          <a:r>
            <a:rPr lang="en-US" dirty="0"/>
            <a:t>AADT of 15,000+</a:t>
          </a:r>
        </a:p>
      </dgm:t>
    </dgm:pt>
    <dgm:pt modelId="{89F0D7DC-D841-412A-8100-3AB55D87AB67}" type="parTrans" cxnId="{F916956C-AE35-4AE5-A0D3-28F95779F45D}">
      <dgm:prSet/>
      <dgm:spPr/>
      <dgm:t>
        <a:bodyPr/>
        <a:lstStyle/>
        <a:p>
          <a:endParaRPr lang="en-US"/>
        </a:p>
      </dgm:t>
    </dgm:pt>
    <dgm:pt modelId="{2F80B7CD-ED5C-43EB-9C62-58B97380E1EE}" type="sibTrans" cxnId="{F916956C-AE35-4AE5-A0D3-28F95779F45D}">
      <dgm:prSet/>
      <dgm:spPr/>
      <dgm:t>
        <a:bodyPr/>
        <a:lstStyle/>
        <a:p>
          <a:endParaRPr lang="en-US"/>
        </a:p>
      </dgm:t>
    </dgm:pt>
    <dgm:pt modelId="{B6B33C5C-15BB-4EDC-AFD0-8B30C4E4164C}">
      <dgm:prSet/>
      <dgm:spPr/>
      <dgm:t>
        <a:bodyPr/>
        <a:lstStyle/>
        <a:p>
          <a:r>
            <a:rPr lang="en-US" dirty="0"/>
            <a:t>Demand for Car Wash</a:t>
          </a:r>
        </a:p>
      </dgm:t>
    </dgm:pt>
    <dgm:pt modelId="{9FE9061F-FBD7-4E87-BE92-12578EA0545E}" type="parTrans" cxnId="{D96BA20D-B310-4A88-B4BD-FD4BF0E72CBE}">
      <dgm:prSet/>
      <dgm:spPr/>
      <dgm:t>
        <a:bodyPr/>
        <a:lstStyle/>
        <a:p>
          <a:endParaRPr lang="en-US"/>
        </a:p>
      </dgm:t>
    </dgm:pt>
    <dgm:pt modelId="{1A272280-F8AA-456E-B6F3-C64466BD3BAD}" type="sibTrans" cxnId="{D96BA20D-B310-4A88-B4BD-FD4BF0E72CBE}">
      <dgm:prSet/>
      <dgm:spPr/>
      <dgm:t>
        <a:bodyPr/>
        <a:lstStyle/>
        <a:p>
          <a:endParaRPr lang="en-US"/>
        </a:p>
      </dgm:t>
    </dgm:pt>
    <dgm:pt modelId="{96DF93CC-2A07-43B5-B4DE-084A1D9B6ABE}">
      <dgm:prSet/>
      <dgm:spPr/>
      <dgm:t>
        <a:bodyPr/>
        <a:lstStyle/>
        <a:p>
          <a:r>
            <a:rPr lang="en-US" dirty="0"/>
            <a:t>Affordable Land Prices</a:t>
          </a:r>
        </a:p>
      </dgm:t>
    </dgm:pt>
    <dgm:pt modelId="{737CA9A5-0674-4D13-8AAF-6D6E6D41F7D6}" type="parTrans" cxnId="{26996DAC-1AFD-4585-B15D-99A310B6ACC3}">
      <dgm:prSet/>
      <dgm:spPr/>
      <dgm:t>
        <a:bodyPr/>
        <a:lstStyle/>
        <a:p>
          <a:endParaRPr lang="en-US"/>
        </a:p>
      </dgm:t>
    </dgm:pt>
    <dgm:pt modelId="{C42FD546-C1C4-46FD-8087-EF16D9D64B8C}" type="sibTrans" cxnId="{26996DAC-1AFD-4585-B15D-99A310B6ACC3}">
      <dgm:prSet/>
      <dgm:spPr/>
      <dgm:t>
        <a:bodyPr/>
        <a:lstStyle/>
        <a:p>
          <a:endParaRPr lang="en-US"/>
        </a:p>
      </dgm:t>
    </dgm:pt>
    <dgm:pt modelId="{B73646C9-5150-4C6F-A912-9C4951CAA8A9}">
      <dgm:prSet/>
      <dgm:spPr/>
      <dgm:t>
        <a:bodyPr/>
        <a:lstStyle/>
        <a:p>
          <a:r>
            <a:rPr lang="en-US" dirty="0"/>
            <a:t>Higher Middle-aged Population</a:t>
          </a:r>
        </a:p>
      </dgm:t>
    </dgm:pt>
    <dgm:pt modelId="{96DB7BE5-5095-4800-A026-6A7C4C07AA07}" type="parTrans" cxnId="{EDD3741A-5798-42B9-9A06-4984FA0F10E6}">
      <dgm:prSet/>
      <dgm:spPr/>
      <dgm:t>
        <a:bodyPr/>
        <a:lstStyle/>
        <a:p>
          <a:endParaRPr lang="en-US"/>
        </a:p>
      </dgm:t>
    </dgm:pt>
    <dgm:pt modelId="{892FC3DE-39C5-4EEA-A4E9-7ABB3757055E}" type="sibTrans" cxnId="{EDD3741A-5798-42B9-9A06-4984FA0F10E6}">
      <dgm:prSet/>
      <dgm:spPr/>
      <dgm:t>
        <a:bodyPr/>
        <a:lstStyle/>
        <a:p>
          <a:endParaRPr lang="en-US"/>
        </a:p>
      </dgm:t>
    </dgm:pt>
    <dgm:pt modelId="{B0B5E49A-1162-4F10-8C56-B037641077A9}">
      <dgm:prSet/>
      <dgm:spPr/>
      <dgm:t>
        <a:bodyPr/>
        <a:lstStyle/>
        <a:p>
          <a:r>
            <a:rPr lang="en-US" dirty="0"/>
            <a:t>Near Major Intersection</a:t>
          </a:r>
        </a:p>
      </dgm:t>
    </dgm:pt>
    <dgm:pt modelId="{387612FF-F128-4E28-8B27-0D154B2A0CDA}" type="parTrans" cxnId="{530C4E5C-222C-4CD0-949C-801EDCB50461}">
      <dgm:prSet/>
      <dgm:spPr/>
      <dgm:t>
        <a:bodyPr/>
        <a:lstStyle/>
        <a:p>
          <a:endParaRPr lang="en-US"/>
        </a:p>
      </dgm:t>
    </dgm:pt>
    <dgm:pt modelId="{A24E6CD3-9B5A-458D-A56E-EE230FB565D3}" type="sibTrans" cxnId="{530C4E5C-222C-4CD0-949C-801EDCB50461}">
      <dgm:prSet/>
      <dgm:spPr/>
      <dgm:t>
        <a:bodyPr/>
        <a:lstStyle/>
        <a:p>
          <a:endParaRPr lang="en-US"/>
        </a:p>
      </dgm:t>
    </dgm:pt>
    <dgm:pt modelId="{B78FCD25-53E5-4217-BCDC-D8F07D9D5E12}" type="pres">
      <dgm:prSet presAssocID="{71026C1A-B9AF-4CA6-80C2-D50DB9B082CA}" presName="vert0" presStyleCnt="0">
        <dgm:presLayoutVars>
          <dgm:dir/>
          <dgm:animOne val="branch"/>
          <dgm:animLvl val="lvl"/>
        </dgm:presLayoutVars>
      </dgm:prSet>
      <dgm:spPr/>
    </dgm:pt>
    <dgm:pt modelId="{51AF9E23-BE0C-4B0B-A019-907F3B0531F0}" type="pres">
      <dgm:prSet presAssocID="{44A3E813-6829-4649-94E2-3A23761C8686}" presName="thickLine" presStyleLbl="alignNode1" presStyleIdx="0" presStyleCnt="7"/>
      <dgm:spPr/>
    </dgm:pt>
    <dgm:pt modelId="{E323283C-6792-4FCC-9A6D-D38258C4A834}" type="pres">
      <dgm:prSet presAssocID="{44A3E813-6829-4649-94E2-3A23761C8686}" presName="horz1" presStyleCnt="0"/>
      <dgm:spPr/>
    </dgm:pt>
    <dgm:pt modelId="{B7D54575-1FD8-4229-8C7C-5E21006456A0}" type="pres">
      <dgm:prSet presAssocID="{44A3E813-6829-4649-94E2-3A23761C8686}" presName="tx1" presStyleLbl="revTx" presStyleIdx="0" presStyleCnt="7"/>
      <dgm:spPr/>
    </dgm:pt>
    <dgm:pt modelId="{ACF4EE4F-B4FE-48F5-978B-B913666B5739}" type="pres">
      <dgm:prSet presAssocID="{44A3E813-6829-4649-94E2-3A23761C8686}" presName="vert1" presStyleCnt="0"/>
      <dgm:spPr/>
    </dgm:pt>
    <dgm:pt modelId="{4C157848-AC3F-4305-A8D2-3A5ABF1D0D78}" type="pres">
      <dgm:prSet presAssocID="{3E38DA66-2C69-442A-B306-8D917855214A}" presName="thickLine" presStyleLbl="alignNode1" presStyleIdx="1" presStyleCnt="7"/>
      <dgm:spPr/>
    </dgm:pt>
    <dgm:pt modelId="{51F088CA-EBF8-482F-848C-AAACCDD39DC2}" type="pres">
      <dgm:prSet presAssocID="{3E38DA66-2C69-442A-B306-8D917855214A}" presName="horz1" presStyleCnt="0"/>
      <dgm:spPr/>
    </dgm:pt>
    <dgm:pt modelId="{901290F4-6DCF-4B96-88DF-ACACA711CD70}" type="pres">
      <dgm:prSet presAssocID="{3E38DA66-2C69-442A-B306-8D917855214A}" presName="tx1" presStyleLbl="revTx" presStyleIdx="1" presStyleCnt="7"/>
      <dgm:spPr/>
    </dgm:pt>
    <dgm:pt modelId="{F64373DE-FD59-454C-B279-D1D6086ED749}" type="pres">
      <dgm:prSet presAssocID="{3E38DA66-2C69-442A-B306-8D917855214A}" presName="vert1" presStyleCnt="0"/>
      <dgm:spPr/>
    </dgm:pt>
    <dgm:pt modelId="{DF88B572-191D-4D6F-B682-3495AC1ADCBB}" type="pres">
      <dgm:prSet presAssocID="{227E5A83-FD10-4375-B477-C7D22F7AA779}" presName="thickLine" presStyleLbl="alignNode1" presStyleIdx="2" presStyleCnt="7"/>
      <dgm:spPr/>
    </dgm:pt>
    <dgm:pt modelId="{871653DE-9E1C-4DED-8C5E-C83B438B77E5}" type="pres">
      <dgm:prSet presAssocID="{227E5A83-FD10-4375-B477-C7D22F7AA779}" presName="horz1" presStyleCnt="0"/>
      <dgm:spPr/>
    </dgm:pt>
    <dgm:pt modelId="{B2206595-EED1-444B-8092-537E4FC04E2B}" type="pres">
      <dgm:prSet presAssocID="{227E5A83-FD10-4375-B477-C7D22F7AA779}" presName="tx1" presStyleLbl="revTx" presStyleIdx="2" presStyleCnt="7"/>
      <dgm:spPr/>
    </dgm:pt>
    <dgm:pt modelId="{15D3FDEE-8361-464C-B70F-15599A01BBDA}" type="pres">
      <dgm:prSet presAssocID="{227E5A83-FD10-4375-B477-C7D22F7AA779}" presName="vert1" presStyleCnt="0"/>
      <dgm:spPr/>
    </dgm:pt>
    <dgm:pt modelId="{0D67F20C-BFFE-42C3-8D6C-11A04E871F3C}" type="pres">
      <dgm:prSet presAssocID="{B6B33C5C-15BB-4EDC-AFD0-8B30C4E4164C}" presName="thickLine" presStyleLbl="alignNode1" presStyleIdx="3" presStyleCnt="7"/>
      <dgm:spPr/>
    </dgm:pt>
    <dgm:pt modelId="{EAF8C715-CF40-488D-876E-18A27B148619}" type="pres">
      <dgm:prSet presAssocID="{B6B33C5C-15BB-4EDC-AFD0-8B30C4E4164C}" presName="horz1" presStyleCnt="0"/>
      <dgm:spPr/>
    </dgm:pt>
    <dgm:pt modelId="{6AE1CD32-D780-4C68-9DB3-7E710B177D3B}" type="pres">
      <dgm:prSet presAssocID="{B6B33C5C-15BB-4EDC-AFD0-8B30C4E4164C}" presName="tx1" presStyleLbl="revTx" presStyleIdx="3" presStyleCnt="7"/>
      <dgm:spPr/>
    </dgm:pt>
    <dgm:pt modelId="{400699AB-F4BC-4E1E-BD2C-70797AF30FB9}" type="pres">
      <dgm:prSet presAssocID="{B6B33C5C-15BB-4EDC-AFD0-8B30C4E4164C}" presName="vert1" presStyleCnt="0"/>
      <dgm:spPr/>
    </dgm:pt>
    <dgm:pt modelId="{F0B4D7E0-2674-4B75-B5E8-2E5F0D7E0BB7}" type="pres">
      <dgm:prSet presAssocID="{96DF93CC-2A07-43B5-B4DE-084A1D9B6ABE}" presName="thickLine" presStyleLbl="alignNode1" presStyleIdx="4" presStyleCnt="7"/>
      <dgm:spPr/>
    </dgm:pt>
    <dgm:pt modelId="{25F7817F-D2B0-45DB-B209-23DFAB644A33}" type="pres">
      <dgm:prSet presAssocID="{96DF93CC-2A07-43B5-B4DE-084A1D9B6ABE}" presName="horz1" presStyleCnt="0"/>
      <dgm:spPr/>
    </dgm:pt>
    <dgm:pt modelId="{87B4A9D8-E8F3-4E3F-B027-88BE441B88EE}" type="pres">
      <dgm:prSet presAssocID="{96DF93CC-2A07-43B5-B4DE-084A1D9B6ABE}" presName="tx1" presStyleLbl="revTx" presStyleIdx="4" presStyleCnt="7"/>
      <dgm:spPr/>
    </dgm:pt>
    <dgm:pt modelId="{2F7FBCDF-9432-4A90-948D-2739156DAA26}" type="pres">
      <dgm:prSet presAssocID="{96DF93CC-2A07-43B5-B4DE-084A1D9B6ABE}" presName="vert1" presStyleCnt="0"/>
      <dgm:spPr/>
    </dgm:pt>
    <dgm:pt modelId="{6C1AF126-FDE4-4FCC-A314-1F869E0BAC76}" type="pres">
      <dgm:prSet presAssocID="{B73646C9-5150-4C6F-A912-9C4951CAA8A9}" presName="thickLine" presStyleLbl="alignNode1" presStyleIdx="5" presStyleCnt="7"/>
      <dgm:spPr/>
    </dgm:pt>
    <dgm:pt modelId="{E768BB21-80FC-45DB-BB69-8634D15050DB}" type="pres">
      <dgm:prSet presAssocID="{B73646C9-5150-4C6F-A912-9C4951CAA8A9}" presName="horz1" presStyleCnt="0"/>
      <dgm:spPr/>
    </dgm:pt>
    <dgm:pt modelId="{0022C94A-AA8D-4D0C-BEFB-76C078CAB0B7}" type="pres">
      <dgm:prSet presAssocID="{B73646C9-5150-4C6F-A912-9C4951CAA8A9}" presName="tx1" presStyleLbl="revTx" presStyleIdx="5" presStyleCnt="7"/>
      <dgm:spPr/>
    </dgm:pt>
    <dgm:pt modelId="{11F53029-5790-4C88-BEC4-86B9C85CCE09}" type="pres">
      <dgm:prSet presAssocID="{B73646C9-5150-4C6F-A912-9C4951CAA8A9}" presName="vert1" presStyleCnt="0"/>
      <dgm:spPr/>
    </dgm:pt>
    <dgm:pt modelId="{0B60630D-DDC1-4F93-B55B-10302F14E935}" type="pres">
      <dgm:prSet presAssocID="{B0B5E49A-1162-4F10-8C56-B037641077A9}" presName="thickLine" presStyleLbl="alignNode1" presStyleIdx="6" presStyleCnt="7"/>
      <dgm:spPr/>
    </dgm:pt>
    <dgm:pt modelId="{0DA48491-6611-4BD8-B8DF-7C5E83F46002}" type="pres">
      <dgm:prSet presAssocID="{B0B5E49A-1162-4F10-8C56-B037641077A9}" presName="horz1" presStyleCnt="0"/>
      <dgm:spPr/>
    </dgm:pt>
    <dgm:pt modelId="{45D87F30-23A9-42F7-B26C-66CDC8C96B72}" type="pres">
      <dgm:prSet presAssocID="{B0B5E49A-1162-4F10-8C56-B037641077A9}" presName="tx1" presStyleLbl="revTx" presStyleIdx="6" presStyleCnt="7"/>
      <dgm:spPr/>
    </dgm:pt>
    <dgm:pt modelId="{30E061C3-65A5-4180-B4DF-061DE54D1915}" type="pres">
      <dgm:prSet presAssocID="{B0B5E49A-1162-4F10-8C56-B037641077A9}" presName="vert1" presStyleCnt="0"/>
      <dgm:spPr/>
    </dgm:pt>
  </dgm:ptLst>
  <dgm:cxnLst>
    <dgm:cxn modelId="{D96BA20D-B310-4A88-B4BD-FD4BF0E72CBE}" srcId="{71026C1A-B9AF-4CA6-80C2-D50DB9B082CA}" destId="{B6B33C5C-15BB-4EDC-AFD0-8B30C4E4164C}" srcOrd="3" destOrd="0" parTransId="{9FE9061F-FBD7-4E87-BE92-12578EA0545E}" sibTransId="{1A272280-F8AA-456E-B6F3-C64466BD3BAD}"/>
    <dgm:cxn modelId="{E97C7E14-2579-4571-9C2F-526A0ED89546}" type="presOf" srcId="{227E5A83-FD10-4375-B477-C7D22F7AA779}" destId="{B2206595-EED1-444B-8092-537E4FC04E2B}" srcOrd="0" destOrd="0" presId="urn:microsoft.com/office/officeart/2008/layout/LinedList"/>
    <dgm:cxn modelId="{EDD3741A-5798-42B9-9A06-4984FA0F10E6}" srcId="{71026C1A-B9AF-4CA6-80C2-D50DB9B082CA}" destId="{B73646C9-5150-4C6F-A912-9C4951CAA8A9}" srcOrd="5" destOrd="0" parTransId="{96DB7BE5-5095-4800-A026-6A7C4C07AA07}" sibTransId="{892FC3DE-39C5-4EEA-A4E9-7ABB3757055E}"/>
    <dgm:cxn modelId="{530C4E5C-222C-4CD0-949C-801EDCB50461}" srcId="{71026C1A-B9AF-4CA6-80C2-D50DB9B082CA}" destId="{B0B5E49A-1162-4F10-8C56-B037641077A9}" srcOrd="6" destOrd="0" parTransId="{387612FF-F128-4E28-8B27-0D154B2A0CDA}" sibTransId="{A24E6CD3-9B5A-458D-A56E-EE230FB565D3}"/>
    <dgm:cxn modelId="{ECCB2F48-261E-43E6-A31E-1AF51FED22D9}" srcId="{71026C1A-B9AF-4CA6-80C2-D50DB9B082CA}" destId="{3E38DA66-2C69-442A-B306-8D917855214A}" srcOrd="1" destOrd="0" parTransId="{6EEA640B-061E-41CB-BFBA-D5A9FF1B77DE}" sibTransId="{82FFCA28-1F84-4CF7-900E-26A2DD6B3690}"/>
    <dgm:cxn modelId="{49735068-851E-44F4-9B13-9B183EBED888}" type="presOf" srcId="{B6B33C5C-15BB-4EDC-AFD0-8B30C4E4164C}" destId="{6AE1CD32-D780-4C68-9DB3-7E710B177D3B}" srcOrd="0" destOrd="0" presId="urn:microsoft.com/office/officeart/2008/layout/LinedList"/>
    <dgm:cxn modelId="{AE616E6C-031F-4F83-AFE7-A6C316FABD0A}" type="presOf" srcId="{44A3E813-6829-4649-94E2-3A23761C8686}" destId="{B7D54575-1FD8-4229-8C7C-5E21006456A0}" srcOrd="0" destOrd="0" presId="urn:microsoft.com/office/officeart/2008/layout/LinedList"/>
    <dgm:cxn modelId="{F916956C-AE35-4AE5-A0D3-28F95779F45D}" srcId="{71026C1A-B9AF-4CA6-80C2-D50DB9B082CA}" destId="{227E5A83-FD10-4375-B477-C7D22F7AA779}" srcOrd="2" destOrd="0" parTransId="{89F0D7DC-D841-412A-8100-3AB55D87AB67}" sibTransId="{2F80B7CD-ED5C-43EB-9C62-58B97380E1EE}"/>
    <dgm:cxn modelId="{C08AA458-E3DC-4E8E-A9B8-2C4475BF4B2C}" srcId="{71026C1A-B9AF-4CA6-80C2-D50DB9B082CA}" destId="{44A3E813-6829-4649-94E2-3A23761C8686}" srcOrd="0" destOrd="0" parTransId="{86AC1EB3-3031-48FC-B557-12FD902048BD}" sibTransId="{29D2D703-7E07-4D3D-89DC-6800DAC7C433}"/>
    <dgm:cxn modelId="{EFDF4F9E-15F6-47B9-A07F-092CC02DD230}" type="presOf" srcId="{96DF93CC-2A07-43B5-B4DE-084A1D9B6ABE}" destId="{87B4A9D8-E8F3-4E3F-B027-88BE441B88EE}" srcOrd="0" destOrd="0" presId="urn:microsoft.com/office/officeart/2008/layout/LinedList"/>
    <dgm:cxn modelId="{26996DAC-1AFD-4585-B15D-99A310B6ACC3}" srcId="{71026C1A-B9AF-4CA6-80C2-D50DB9B082CA}" destId="{96DF93CC-2A07-43B5-B4DE-084A1D9B6ABE}" srcOrd="4" destOrd="0" parTransId="{737CA9A5-0674-4D13-8AAF-6D6E6D41F7D6}" sibTransId="{C42FD546-C1C4-46FD-8087-EF16D9D64B8C}"/>
    <dgm:cxn modelId="{441EA7CC-BE89-497A-B6D5-5945D5AA540A}" type="presOf" srcId="{71026C1A-B9AF-4CA6-80C2-D50DB9B082CA}" destId="{B78FCD25-53E5-4217-BCDC-D8F07D9D5E12}" srcOrd="0" destOrd="0" presId="urn:microsoft.com/office/officeart/2008/layout/LinedList"/>
    <dgm:cxn modelId="{99E6D6CD-FEE5-4D35-BDA2-C62F9BD90D6B}" type="presOf" srcId="{B73646C9-5150-4C6F-A912-9C4951CAA8A9}" destId="{0022C94A-AA8D-4D0C-BEFB-76C078CAB0B7}" srcOrd="0" destOrd="0" presId="urn:microsoft.com/office/officeart/2008/layout/LinedList"/>
    <dgm:cxn modelId="{9614DAD3-07BF-4326-95FB-0B42DC2B1CF1}" type="presOf" srcId="{B0B5E49A-1162-4F10-8C56-B037641077A9}" destId="{45D87F30-23A9-42F7-B26C-66CDC8C96B72}" srcOrd="0" destOrd="0" presId="urn:microsoft.com/office/officeart/2008/layout/LinedList"/>
    <dgm:cxn modelId="{8149AEDD-BFA1-4FEA-AF81-2DDC6BD8993C}" type="presOf" srcId="{3E38DA66-2C69-442A-B306-8D917855214A}" destId="{901290F4-6DCF-4B96-88DF-ACACA711CD70}" srcOrd="0" destOrd="0" presId="urn:microsoft.com/office/officeart/2008/layout/LinedList"/>
    <dgm:cxn modelId="{E84F585F-0008-41E6-915D-4C2BD04E3D0B}" type="presParOf" srcId="{B78FCD25-53E5-4217-BCDC-D8F07D9D5E12}" destId="{51AF9E23-BE0C-4B0B-A019-907F3B0531F0}" srcOrd="0" destOrd="0" presId="urn:microsoft.com/office/officeart/2008/layout/LinedList"/>
    <dgm:cxn modelId="{B235EE47-AF21-4AED-ACC5-DC5C19FF7A01}" type="presParOf" srcId="{B78FCD25-53E5-4217-BCDC-D8F07D9D5E12}" destId="{E323283C-6792-4FCC-9A6D-D38258C4A834}" srcOrd="1" destOrd="0" presId="urn:microsoft.com/office/officeart/2008/layout/LinedList"/>
    <dgm:cxn modelId="{588BA323-D5B2-47B8-AB43-C6E80C2BBA3E}" type="presParOf" srcId="{E323283C-6792-4FCC-9A6D-D38258C4A834}" destId="{B7D54575-1FD8-4229-8C7C-5E21006456A0}" srcOrd="0" destOrd="0" presId="urn:microsoft.com/office/officeart/2008/layout/LinedList"/>
    <dgm:cxn modelId="{3DBA6B22-F821-4BAB-819E-C85FAB66DECE}" type="presParOf" srcId="{E323283C-6792-4FCC-9A6D-D38258C4A834}" destId="{ACF4EE4F-B4FE-48F5-978B-B913666B5739}" srcOrd="1" destOrd="0" presId="urn:microsoft.com/office/officeart/2008/layout/LinedList"/>
    <dgm:cxn modelId="{36AE7AC6-3DAC-40D0-836D-023B41AE5051}" type="presParOf" srcId="{B78FCD25-53E5-4217-BCDC-D8F07D9D5E12}" destId="{4C157848-AC3F-4305-A8D2-3A5ABF1D0D78}" srcOrd="2" destOrd="0" presId="urn:microsoft.com/office/officeart/2008/layout/LinedList"/>
    <dgm:cxn modelId="{9F35F85B-0EB8-4FB9-815F-EDBD38E93C81}" type="presParOf" srcId="{B78FCD25-53E5-4217-BCDC-D8F07D9D5E12}" destId="{51F088CA-EBF8-482F-848C-AAACCDD39DC2}" srcOrd="3" destOrd="0" presId="urn:microsoft.com/office/officeart/2008/layout/LinedList"/>
    <dgm:cxn modelId="{7D78D469-0927-4E86-BB50-0F0800BB3A7E}" type="presParOf" srcId="{51F088CA-EBF8-482F-848C-AAACCDD39DC2}" destId="{901290F4-6DCF-4B96-88DF-ACACA711CD70}" srcOrd="0" destOrd="0" presId="urn:microsoft.com/office/officeart/2008/layout/LinedList"/>
    <dgm:cxn modelId="{0300AF84-F3BC-4013-A9C7-81C7B4FA64EA}" type="presParOf" srcId="{51F088CA-EBF8-482F-848C-AAACCDD39DC2}" destId="{F64373DE-FD59-454C-B279-D1D6086ED749}" srcOrd="1" destOrd="0" presId="urn:microsoft.com/office/officeart/2008/layout/LinedList"/>
    <dgm:cxn modelId="{7514A4B4-0BF6-48B1-B215-1338BD100252}" type="presParOf" srcId="{B78FCD25-53E5-4217-BCDC-D8F07D9D5E12}" destId="{DF88B572-191D-4D6F-B682-3495AC1ADCBB}" srcOrd="4" destOrd="0" presId="urn:microsoft.com/office/officeart/2008/layout/LinedList"/>
    <dgm:cxn modelId="{08B8372F-F049-4711-A944-7B8BA4E28093}" type="presParOf" srcId="{B78FCD25-53E5-4217-BCDC-D8F07D9D5E12}" destId="{871653DE-9E1C-4DED-8C5E-C83B438B77E5}" srcOrd="5" destOrd="0" presId="urn:microsoft.com/office/officeart/2008/layout/LinedList"/>
    <dgm:cxn modelId="{79134ACA-8476-4DE2-8A1E-02AD2B730D9C}" type="presParOf" srcId="{871653DE-9E1C-4DED-8C5E-C83B438B77E5}" destId="{B2206595-EED1-444B-8092-537E4FC04E2B}" srcOrd="0" destOrd="0" presId="urn:microsoft.com/office/officeart/2008/layout/LinedList"/>
    <dgm:cxn modelId="{8444533F-D38A-4573-82EB-BBA4BCC46A57}" type="presParOf" srcId="{871653DE-9E1C-4DED-8C5E-C83B438B77E5}" destId="{15D3FDEE-8361-464C-B70F-15599A01BBDA}" srcOrd="1" destOrd="0" presId="urn:microsoft.com/office/officeart/2008/layout/LinedList"/>
    <dgm:cxn modelId="{13E69B0D-D9AD-4612-8A93-04B04DBCFF6F}" type="presParOf" srcId="{B78FCD25-53E5-4217-BCDC-D8F07D9D5E12}" destId="{0D67F20C-BFFE-42C3-8D6C-11A04E871F3C}" srcOrd="6" destOrd="0" presId="urn:microsoft.com/office/officeart/2008/layout/LinedList"/>
    <dgm:cxn modelId="{958A092E-BF93-4151-A60E-F2D7ED71A200}" type="presParOf" srcId="{B78FCD25-53E5-4217-BCDC-D8F07D9D5E12}" destId="{EAF8C715-CF40-488D-876E-18A27B148619}" srcOrd="7" destOrd="0" presId="urn:microsoft.com/office/officeart/2008/layout/LinedList"/>
    <dgm:cxn modelId="{33105B51-78D2-4E37-8D1B-3A69E46B6D7E}" type="presParOf" srcId="{EAF8C715-CF40-488D-876E-18A27B148619}" destId="{6AE1CD32-D780-4C68-9DB3-7E710B177D3B}" srcOrd="0" destOrd="0" presId="urn:microsoft.com/office/officeart/2008/layout/LinedList"/>
    <dgm:cxn modelId="{20BA8E10-772A-4D3D-9AB1-D49480DD71FD}" type="presParOf" srcId="{EAF8C715-CF40-488D-876E-18A27B148619}" destId="{400699AB-F4BC-4E1E-BD2C-70797AF30FB9}" srcOrd="1" destOrd="0" presId="urn:microsoft.com/office/officeart/2008/layout/LinedList"/>
    <dgm:cxn modelId="{8F031F7F-78EE-4B5B-AB50-26E99B8EE8E0}" type="presParOf" srcId="{B78FCD25-53E5-4217-BCDC-D8F07D9D5E12}" destId="{F0B4D7E0-2674-4B75-B5E8-2E5F0D7E0BB7}" srcOrd="8" destOrd="0" presId="urn:microsoft.com/office/officeart/2008/layout/LinedList"/>
    <dgm:cxn modelId="{09041883-25A2-4275-80CD-FDE120BEB8F3}" type="presParOf" srcId="{B78FCD25-53E5-4217-BCDC-D8F07D9D5E12}" destId="{25F7817F-D2B0-45DB-B209-23DFAB644A33}" srcOrd="9" destOrd="0" presId="urn:microsoft.com/office/officeart/2008/layout/LinedList"/>
    <dgm:cxn modelId="{EB860FDA-0EA0-4AE3-8008-22F91BAFD776}" type="presParOf" srcId="{25F7817F-D2B0-45DB-B209-23DFAB644A33}" destId="{87B4A9D8-E8F3-4E3F-B027-88BE441B88EE}" srcOrd="0" destOrd="0" presId="urn:microsoft.com/office/officeart/2008/layout/LinedList"/>
    <dgm:cxn modelId="{32C70BDF-0046-4437-81E9-5B708B8A8789}" type="presParOf" srcId="{25F7817F-D2B0-45DB-B209-23DFAB644A33}" destId="{2F7FBCDF-9432-4A90-948D-2739156DAA26}" srcOrd="1" destOrd="0" presId="urn:microsoft.com/office/officeart/2008/layout/LinedList"/>
    <dgm:cxn modelId="{A3A0815F-8B56-4010-B0EF-397791C06A99}" type="presParOf" srcId="{B78FCD25-53E5-4217-BCDC-D8F07D9D5E12}" destId="{6C1AF126-FDE4-4FCC-A314-1F869E0BAC76}" srcOrd="10" destOrd="0" presId="urn:microsoft.com/office/officeart/2008/layout/LinedList"/>
    <dgm:cxn modelId="{5FE44D36-ADBB-43C7-ABBD-FAF49462FF26}" type="presParOf" srcId="{B78FCD25-53E5-4217-BCDC-D8F07D9D5E12}" destId="{E768BB21-80FC-45DB-BB69-8634D15050DB}" srcOrd="11" destOrd="0" presId="urn:microsoft.com/office/officeart/2008/layout/LinedList"/>
    <dgm:cxn modelId="{90B4AB69-F15E-4F1E-8851-B5C660E72CD7}" type="presParOf" srcId="{E768BB21-80FC-45DB-BB69-8634D15050DB}" destId="{0022C94A-AA8D-4D0C-BEFB-76C078CAB0B7}" srcOrd="0" destOrd="0" presId="urn:microsoft.com/office/officeart/2008/layout/LinedList"/>
    <dgm:cxn modelId="{87BB6571-1F3A-49B1-A8E2-0D627D967BB0}" type="presParOf" srcId="{E768BB21-80FC-45DB-BB69-8634D15050DB}" destId="{11F53029-5790-4C88-BEC4-86B9C85CCE09}" srcOrd="1" destOrd="0" presId="urn:microsoft.com/office/officeart/2008/layout/LinedList"/>
    <dgm:cxn modelId="{B002784C-D73B-4F86-9649-92215768D1C8}" type="presParOf" srcId="{B78FCD25-53E5-4217-BCDC-D8F07D9D5E12}" destId="{0B60630D-DDC1-4F93-B55B-10302F14E935}" srcOrd="12" destOrd="0" presId="urn:microsoft.com/office/officeart/2008/layout/LinedList"/>
    <dgm:cxn modelId="{91685452-E6A1-448A-99E8-6C19DECAFF60}" type="presParOf" srcId="{B78FCD25-53E5-4217-BCDC-D8F07D9D5E12}" destId="{0DA48491-6611-4BD8-B8DF-7C5E83F46002}" srcOrd="13" destOrd="0" presId="urn:microsoft.com/office/officeart/2008/layout/LinedList"/>
    <dgm:cxn modelId="{0C1B99AB-11F9-4D20-B603-96C226429CF4}" type="presParOf" srcId="{0DA48491-6611-4BD8-B8DF-7C5E83F46002}" destId="{45D87F30-23A9-42F7-B26C-66CDC8C96B72}" srcOrd="0" destOrd="0" presId="urn:microsoft.com/office/officeart/2008/layout/LinedList"/>
    <dgm:cxn modelId="{EC0B86C8-475D-406B-93F0-D478A7F2F2D4}" type="presParOf" srcId="{0DA48491-6611-4BD8-B8DF-7C5E83F46002}" destId="{30E061C3-65A5-4180-B4DF-061DE54D191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B36FAC-3374-4405-B4DF-801D0E1E90E0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C3F2FD5-1CC9-48CF-93B2-CF4C9FB04ED2}">
      <dgm:prSet/>
      <dgm:spPr/>
      <dgm:t>
        <a:bodyPr/>
        <a:lstStyle/>
        <a:p>
          <a:r>
            <a:rPr lang="en-US" dirty="0"/>
            <a:t>Start-up</a:t>
          </a:r>
        </a:p>
      </dgm:t>
    </dgm:pt>
    <dgm:pt modelId="{826105B9-0056-4830-BF17-80611907F9FB}" type="parTrans" cxnId="{551F66EF-B6CC-4C2C-A750-8B1460077D0D}">
      <dgm:prSet/>
      <dgm:spPr/>
      <dgm:t>
        <a:bodyPr/>
        <a:lstStyle/>
        <a:p>
          <a:endParaRPr lang="en-US"/>
        </a:p>
      </dgm:t>
    </dgm:pt>
    <dgm:pt modelId="{A2CF4F2C-5A48-4B9C-86E7-010F430BFE44}" type="sibTrans" cxnId="{551F66EF-B6CC-4C2C-A750-8B1460077D0D}">
      <dgm:prSet/>
      <dgm:spPr/>
      <dgm:t>
        <a:bodyPr/>
        <a:lstStyle/>
        <a:p>
          <a:endParaRPr lang="en-US"/>
        </a:p>
      </dgm:t>
    </dgm:pt>
    <dgm:pt modelId="{DEB26051-0DE0-4940-927E-D8F1BC5F91DC}">
      <dgm:prSet/>
      <dgm:spPr/>
      <dgm:t>
        <a:bodyPr/>
        <a:lstStyle/>
        <a:p>
          <a:r>
            <a:rPr lang="en-US" dirty="0"/>
            <a:t>$859,533</a:t>
          </a:r>
        </a:p>
      </dgm:t>
    </dgm:pt>
    <dgm:pt modelId="{05C400C3-0C57-4571-A4C3-AC3C4B6ADC9A}" type="parTrans" cxnId="{4EEB9CBC-E47F-4335-BFAC-B93F80767D2B}">
      <dgm:prSet/>
      <dgm:spPr/>
      <dgm:t>
        <a:bodyPr/>
        <a:lstStyle/>
        <a:p>
          <a:endParaRPr lang="en-US"/>
        </a:p>
      </dgm:t>
    </dgm:pt>
    <dgm:pt modelId="{CDDA3F39-0362-4FC2-B118-67800D4B53AF}" type="sibTrans" cxnId="{4EEB9CBC-E47F-4335-BFAC-B93F80767D2B}">
      <dgm:prSet/>
      <dgm:spPr/>
      <dgm:t>
        <a:bodyPr/>
        <a:lstStyle/>
        <a:p>
          <a:endParaRPr lang="en-US"/>
        </a:p>
      </dgm:t>
    </dgm:pt>
    <dgm:pt modelId="{25B2D25F-63AD-4EE8-B3C2-F38484475E0D}">
      <dgm:prSet/>
      <dgm:spPr/>
      <dgm:t>
        <a:bodyPr/>
        <a:lstStyle/>
        <a:p>
          <a:r>
            <a:rPr lang="en-US" dirty="0"/>
            <a:t>Gross Income</a:t>
          </a:r>
        </a:p>
      </dgm:t>
    </dgm:pt>
    <dgm:pt modelId="{6BC357E1-B30F-4E4D-99DA-B74202E6C7A4}" type="parTrans" cxnId="{C52465A3-2FB8-477E-9F9E-39C360A2A82B}">
      <dgm:prSet/>
      <dgm:spPr/>
      <dgm:t>
        <a:bodyPr/>
        <a:lstStyle/>
        <a:p>
          <a:endParaRPr lang="en-US"/>
        </a:p>
      </dgm:t>
    </dgm:pt>
    <dgm:pt modelId="{2A3D714F-F712-43FD-9090-B1F73408BFCC}" type="sibTrans" cxnId="{C52465A3-2FB8-477E-9F9E-39C360A2A82B}">
      <dgm:prSet/>
      <dgm:spPr/>
      <dgm:t>
        <a:bodyPr/>
        <a:lstStyle/>
        <a:p>
          <a:endParaRPr lang="en-US"/>
        </a:p>
      </dgm:t>
    </dgm:pt>
    <dgm:pt modelId="{EBD2EC60-7E07-4A81-BB79-3E108E403CA6}">
      <dgm:prSet/>
      <dgm:spPr/>
      <dgm:t>
        <a:bodyPr/>
        <a:lstStyle/>
        <a:p>
          <a:r>
            <a:rPr lang="en-US" dirty="0"/>
            <a:t>$388,710</a:t>
          </a:r>
        </a:p>
      </dgm:t>
    </dgm:pt>
    <dgm:pt modelId="{4191998B-1F31-4559-A679-ADF50ACE66E4}" type="parTrans" cxnId="{30397FA1-D1A1-4395-AB47-F78B1F697589}">
      <dgm:prSet/>
      <dgm:spPr/>
      <dgm:t>
        <a:bodyPr/>
        <a:lstStyle/>
        <a:p>
          <a:endParaRPr lang="en-US"/>
        </a:p>
      </dgm:t>
    </dgm:pt>
    <dgm:pt modelId="{1220BF6F-D8AD-4EF2-A091-E6908603E5E5}" type="sibTrans" cxnId="{30397FA1-D1A1-4395-AB47-F78B1F697589}">
      <dgm:prSet/>
      <dgm:spPr/>
      <dgm:t>
        <a:bodyPr/>
        <a:lstStyle/>
        <a:p>
          <a:endParaRPr lang="en-US"/>
        </a:p>
      </dgm:t>
    </dgm:pt>
    <dgm:pt modelId="{04A91875-22AC-40B8-A8D7-F523330A2537}">
      <dgm:prSet/>
      <dgm:spPr/>
      <dgm:t>
        <a:bodyPr/>
        <a:lstStyle/>
        <a:p>
          <a:r>
            <a:rPr lang="en-US" dirty="0"/>
            <a:t>Expenses</a:t>
          </a:r>
        </a:p>
      </dgm:t>
    </dgm:pt>
    <dgm:pt modelId="{A37B7616-50A6-47AF-B273-195275BDAEC4}" type="parTrans" cxnId="{F66F05C1-1572-4165-9CA9-C85D91DFA8A5}">
      <dgm:prSet/>
      <dgm:spPr/>
      <dgm:t>
        <a:bodyPr/>
        <a:lstStyle/>
        <a:p>
          <a:endParaRPr lang="en-US"/>
        </a:p>
      </dgm:t>
    </dgm:pt>
    <dgm:pt modelId="{21223AFA-16C3-4590-BB50-2C2AFCD5C2AB}" type="sibTrans" cxnId="{F66F05C1-1572-4165-9CA9-C85D91DFA8A5}">
      <dgm:prSet/>
      <dgm:spPr/>
      <dgm:t>
        <a:bodyPr/>
        <a:lstStyle/>
        <a:p>
          <a:endParaRPr lang="en-US"/>
        </a:p>
      </dgm:t>
    </dgm:pt>
    <dgm:pt modelId="{DDE15C63-27CC-4CF3-AC4C-3C44596A37DF}">
      <dgm:prSet/>
      <dgm:spPr/>
      <dgm:t>
        <a:bodyPr/>
        <a:lstStyle/>
        <a:p>
          <a:r>
            <a:rPr lang="en-US" dirty="0"/>
            <a:t>$274,839</a:t>
          </a:r>
        </a:p>
      </dgm:t>
    </dgm:pt>
    <dgm:pt modelId="{1468078E-7DB3-4913-BEC6-060EC75766CA}" type="parTrans" cxnId="{D77217C6-091F-4A37-AD36-4AF1F423D92A}">
      <dgm:prSet/>
      <dgm:spPr/>
      <dgm:t>
        <a:bodyPr/>
        <a:lstStyle/>
        <a:p>
          <a:endParaRPr lang="en-US"/>
        </a:p>
      </dgm:t>
    </dgm:pt>
    <dgm:pt modelId="{C4D05739-EEDE-4EB2-842E-4D3DEBE5001F}" type="sibTrans" cxnId="{D77217C6-091F-4A37-AD36-4AF1F423D92A}">
      <dgm:prSet/>
      <dgm:spPr/>
      <dgm:t>
        <a:bodyPr/>
        <a:lstStyle/>
        <a:p>
          <a:endParaRPr lang="en-US"/>
        </a:p>
      </dgm:t>
    </dgm:pt>
    <dgm:pt modelId="{77CB54E7-0257-463E-BAA4-4C85024976A1}">
      <dgm:prSet/>
      <dgm:spPr/>
      <dgm:t>
        <a:bodyPr/>
        <a:lstStyle/>
        <a:p>
          <a:r>
            <a:rPr lang="en-US" dirty="0"/>
            <a:t>Profit</a:t>
          </a:r>
        </a:p>
      </dgm:t>
    </dgm:pt>
    <dgm:pt modelId="{3E26126A-E1A6-4E48-B47E-8C4E3AA9EF70}" type="parTrans" cxnId="{9CE7F95C-0495-42F9-BF0A-A1D7784770DF}">
      <dgm:prSet/>
      <dgm:spPr/>
      <dgm:t>
        <a:bodyPr/>
        <a:lstStyle/>
        <a:p>
          <a:endParaRPr lang="en-US"/>
        </a:p>
      </dgm:t>
    </dgm:pt>
    <dgm:pt modelId="{99C3BDC9-EB03-40A8-8B0D-9A9D9B758578}" type="sibTrans" cxnId="{9CE7F95C-0495-42F9-BF0A-A1D7784770DF}">
      <dgm:prSet/>
      <dgm:spPr/>
      <dgm:t>
        <a:bodyPr/>
        <a:lstStyle/>
        <a:p>
          <a:endParaRPr lang="en-US"/>
        </a:p>
      </dgm:t>
    </dgm:pt>
    <dgm:pt modelId="{6FE8CE55-ADA6-4BEC-BEC9-F15F69826C27}">
      <dgm:prSet/>
      <dgm:spPr/>
      <dgm:t>
        <a:bodyPr/>
        <a:lstStyle/>
        <a:p>
          <a:r>
            <a:rPr lang="en-US" dirty="0"/>
            <a:t>$113,870</a:t>
          </a:r>
        </a:p>
      </dgm:t>
    </dgm:pt>
    <dgm:pt modelId="{5BF121D9-0BD9-4E54-922F-5ABC62E6522B}" type="parTrans" cxnId="{B529EB0C-D998-4F10-BBBE-F478CAF52647}">
      <dgm:prSet/>
      <dgm:spPr/>
      <dgm:t>
        <a:bodyPr/>
        <a:lstStyle/>
        <a:p>
          <a:endParaRPr lang="en-US"/>
        </a:p>
      </dgm:t>
    </dgm:pt>
    <dgm:pt modelId="{A79E3F18-0989-4A3F-9512-843C3EC66969}" type="sibTrans" cxnId="{B529EB0C-D998-4F10-BBBE-F478CAF52647}">
      <dgm:prSet/>
      <dgm:spPr/>
      <dgm:t>
        <a:bodyPr/>
        <a:lstStyle/>
        <a:p>
          <a:endParaRPr lang="en-US"/>
        </a:p>
      </dgm:t>
    </dgm:pt>
    <dgm:pt modelId="{A30A91B4-E7FE-4928-8E64-DADC06817B93}">
      <dgm:prSet/>
      <dgm:spPr/>
      <dgm:t>
        <a:bodyPr/>
        <a:lstStyle/>
        <a:p>
          <a:r>
            <a:rPr lang="en-US" dirty="0"/>
            <a:t>Profit Margin</a:t>
          </a:r>
        </a:p>
      </dgm:t>
    </dgm:pt>
    <dgm:pt modelId="{AFBD876D-64E7-4AF0-A45B-46E1ABC49887}" type="parTrans" cxnId="{985922CD-C8B2-4779-8BF8-3FF8C2A8FADE}">
      <dgm:prSet/>
      <dgm:spPr/>
      <dgm:t>
        <a:bodyPr/>
        <a:lstStyle/>
        <a:p>
          <a:endParaRPr lang="en-US"/>
        </a:p>
      </dgm:t>
    </dgm:pt>
    <dgm:pt modelId="{9903CDC6-DEA7-4AF7-8B5A-EB7BFAE34CF5}" type="sibTrans" cxnId="{985922CD-C8B2-4779-8BF8-3FF8C2A8FADE}">
      <dgm:prSet/>
      <dgm:spPr/>
      <dgm:t>
        <a:bodyPr/>
        <a:lstStyle/>
        <a:p>
          <a:endParaRPr lang="en-US"/>
        </a:p>
      </dgm:t>
    </dgm:pt>
    <dgm:pt modelId="{CF797EB5-47D9-41AE-A52E-23BF4AB19526}">
      <dgm:prSet/>
      <dgm:spPr/>
      <dgm:t>
        <a:bodyPr/>
        <a:lstStyle/>
        <a:p>
          <a:r>
            <a:rPr lang="en-US" dirty="0"/>
            <a:t>29.29%</a:t>
          </a:r>
        </a:p>
      </dgm:t>
    </dgm:pt>
    <dgm:pt modelId="{FE7CD039-027F-4AF4-B127-F05EC5991561}" type="parTrans" cxnId="{DC755133-3D00-45F9-B614-D0610C1C5DAC}">
      <dgm:prSet/>
      <dgm:spPr/>
      <dgm:t>
        <a:bodyPr/>
        <a:lstStyle/>
        <a:p>
          <a:endParaRPr lang="en-US"/>
        </a:p>
      </dgm:t>
    </dgm:pt>
    <dgm:pt modelId="{495FB7D6-A6BC-4D42-BA2D-4526444684E6}" type="sibTrans" cxnId="{DC755133-3D00-45F9-B614-D0610C1C5DAC}">
      <dgm:prSet/>
      <dgm:spPr/>
      <dgm:t>
        <a:bodyPr/>
        <a:lstStyle/>
        <a:p>
          <a:endParaRPr lang="en-US"/>
        </a:p>
      </dgm:t>
    </dgm:pt>
    <dgm:pt modelId="{62CCA248-F8CE-4C92-8A13-40B61608665A}" type="pres">
      <dgm:prSet presAssocID="{68B36FAC-3374-4405-B4DF-801D0E1E90E0}" presName="Name0" presStyleCnt="0">
        <dgm:presLayoutVars>
          <dgm:dir/>
          <dgm:animLvl val="lvl"/>
          <dgm:resizeHandles val="exact"/>
        </dgm:presLayoutVars>
      </dgm:prSet>
      <dgm:spPr/>
    </dgm:pt>
    <dgm:pt modelId="{922ECA50-687F-4360-A027-03361BFF5137}" type="pres">
      <dgm:prSet presAssocID="{A30A91B4-E7FE-4928-8E64-DADC06817B93}" presName="boxAndChildren" presStyleCnt="0"/>
      <dgm:spPr/>
    </dgm:pt>
    <dgm:pt modelId="{1D933E3A-4F8E-422A-9746-17AFDD183240}" type="pres">
      <dgm:prSet presAssocID="{A30A91B4-E7FE-4928-8E64-DADC06817B93}" presName="parentTextBox" presStyleLbl="alignNode1" presStyleIdx="0" presStyleCnt="5"/>
      <dgm:spPr/>
    </dgm:pt>
    <dgm:pt modelId="{B148EB6A-C276-461A-8481-A138AE3CBBBE}" type="pres">
      <dgm:prSet presAssocID="{A30A91B4-E7FE-4928-8E64-DADC06817B93}" presName="descendantBox" presStyleLbl="bgAccFollowNode1" presStyleIdx="0" presStyleCnt="5"/>
      <dgm:spPr/>
    </dgm:pt>
    <dgm:pt modelId="{CFBF687C-0CC4-431B-8AA5-140D478DCCD3}" type="pres">
      <dgm:prSet presAssocID="{99C3BDC9-EB03-40A8-8B0D-9A9D9B758578}" presName="sp" presStyleCnt="0"/>
      <dgm:spPr/>
    </dgm:pt>
    <dgm:pt modelId="{C10010A4-5960-42EC-9D18-32329A82A9E2}" type="pres">
      <dgm:prSet presAssocID="{77CB54E7-0257-463E-BAA4-4C85024976A1}" presName="arrowAndChildren" presStyleCnt="0"/>
      <dgm:spPr/>
    </dgm:pt>
    <dgm:pt modelId="{732D3558-8880-4687-8570-5D5BD0508C0A}" type="pres">
      <dgm:prSet presAssocID="{77CB54E7-0257-463E-BAA4-4C85024976A1}" presName="parentTextArrow" presStyleLbl="node1" presStyleIdx="0" presStyleCnt="0"/>
      <dgm:spPr/>
    </dgm:pt>
    <dgm:pt modelId="{63BEA3C3-EA39-4C66-8CBA-AEF1CF2D0593}" type="pres">
      <dgm:prSet presAssocID="{77CB54E7-0257-463E-BAA4-4C85024976A1}" presName="arrow" presStyleLbl="alignNode1" presStyleIdx="1" presStyleCnt="5"/>
      <dgm:spPr/>
    </dgm:pt>
    <dgm:pt modelId="{331D0D65-6613-4186-A1FC-F76AFAB331A8}" type="pres">
      <dgm:prSet presAssocID="{77CB54E7-0257-463E-BAA4-4C85024976A1}" presName="descendantArrow" presStyleLbl="bgAccFollowNode1" presStyleIdx="1" presStyleCnt="5"/>
      <dgm:spPr/>
    </dgm:pt>
    <dgm:pt modelId="{B3EDD488-BE94-45E2-B2C9-4F46F45C4597}" type="pres">
      <dgm:prSet presAssocID="{21223AFA-16C3-4590-BB50-2C2AFCD5C2AB}" presName="sp" presStyleCnt="0"/>
      <dgm:spPr/>
    </dgm:pt>
    <dgm:pt modelId="{FC9F8906-6EC1-40E4-B3F8-B1FD4B7D98BD}" type="pres">
      <dgm:prSet presAssocID="{04A91875-22AC-40B8-A8D7-F523330A2537}" presName="arrowAndChildren" presStyleCnt="0"/>
      <dgm:spPr/>
    </dgm:pt>
    <dgm:pt modelId="{79FDD079-C692-4C2A-AF98-3DB3E8B92A86}" type="pres">
      <dgm:prSet presAssocID="{04A91875-22AC-40B8-A8D7-F523330A2537}" presName="parentTextArrow" presStyleLbl="node1" presStyleIdx="0" presStyleCnt="0"/>
      <dgm:spPr/>
    </dgm:pt>
    <dgm:pt modelId="{0070ADAD-D92F-4143-B8D3-2CF6E792F672}" type="pres">
      <dgm:prSet presAssocID="{04A91875-22AC-40B8-A8D7-F523330A2537}" presName="arrow" presStyleLbl="alignNode1" presStyleIdx="2" presStyleCnt="5"/>
      <dgm:spPr/>
    </dgm:pt>
    <dgm:pt modelId="{AE1B3126-9DBB-47D5-94F5-D9D3DAAC0B4F}" type="pres">
      <dgm:prSet presAssocID="{04A91875-22AC-40B8-A8D7-F523330A2537}" presName="descendantArrow" presStyleLbl="bgAccFollowNode1" presStyleIdx="2" presStyleCnt="5"/>
      <dgm:spPr/>
    </dgm:pt>
    <dgm:pt modelId="{DE520BEF-7A4C-40F4-84FC-BE2D2A715265}" type="pres">
      <dgm:prSet presAssocID="{2A3D714F-F712-43FD-9090-B1F73408BFCC}" presName="sp" presStyleCnt="0"/>
      <dgm:spPr/>
    </dgm:pt>
    <dgm:pt modelId="{31B20332-4C1F-4194-9A55-7FA276263C75}" type="pres">
      <dgm:prSet presAssocID="{25B2D25F-63AD-4EE8-B3C2-F38484475E0D}" presName="arrowAndChildren" presStyleCnt="0"/>
      <dgm:spPr/>
    </dgm:pt>
    <dgm:pt modelId="{97682E01-4927-4CB1-A516-04BD2586965A}" type="pres">
      <dgm:prSet presAssocID="{25B2D25F-63AD-4EE8-B3C2-F38484475E0D}" presName="parentTextArrow" presStyleLbl="node1" presStyleIdx="0" presStyleCnt="0"/>
      <dgm:spPr/>
    </dgm:pt>
    <dgm:pt modelId="{15A0A9A1-43F7-4B0C-8C6E-E771DB9280FE}" type="pres">
      <dgm:prSet presAssocID="{25B2D25F-63AD-4EE8-B3C2-F38484475E0D}" presName="arrow" presStyleLbl="alignNode1" presStyleIdx="3" presStyleCnt="5"/>
      <dgm:spPr/>
    </dgm:pt>
    <dgm:pt modelId="{6EB6F45F-DBAD-48E3-9C8B-106549E6B232}" type="pres">
      <dgm:prSet presAssocID="{25B2D25F-63AD-4EE8-B3C2-F38484475E0D}" presName="descendantArrow" presStyleLbl="bgAccFollowNode1" presStyleIdx="3" presStyleCnt="5"/>
      <dgm:spPr/>
    </dgm:pt>
    <dgm:pt modelId="{D675722C-7B66-46D7-934D-CC7DEB066E01}" type="pres">
      <dgm:prSet presAssocID="{A2CF4F2C-5A48-4B9C-86E7-010F430BFE44}" presName="sp" presStyleCnt="0"/>
      <dgm:spPr/>
    </dgm:pt>
    <dgm:pt modelId="{4924AB8C-E57A-49B7-8DCE-A4C1B9A5FF6E}" type="pres">
      <dgm:prSet presAssocID="{0C3F2FD5-1CC9-48CF-93B2-CF4C9FB04ED2}" presName="arrowAndChildren" presStyleCnt="0"/>
      <dgm:spPr/>
    </dgm:pt>
    <dgm:pt modelId="{9C0AB102-D7A7-4207-941E-38BA19C1DCDF}" type="pres">
      <dgm:prSet presAssocID="{0C3F2FD5-1CC9-48CF-93B2-CF4C9FB04ED2}" presName="parentTextArrow" presStyleLbl="node1" presStyleIdx="0" presStyleCnt="0"/>
      <dgm:spPr/>
    </dgm:pt>
    <dgm:pt modelId="{90E46E6E-018B-40E2-A47C-54C70FF5F445}" type="pres">
      <dgm:prSet presAssocID="{0C3F2FD5-1CC9-48CF-93B2-CF4C9FB04ED2}" presName="arrow" presStyleLbl="alignNode1" presStyleIdx="4" presStyleCnt="5"/>
      <dgm:spPr/>
    </dgm:pt>
    <dgm:pt modelId="{B1A05018-B96B-4C16-9BB1-DFC573803762}" type="pres">
      <dgm:prSet presAssocID="{0C3F2FD5-1CC9-48CF-93B2-CF4C9FB04ED2}" presName="descendantArrow" presStyleLbl="bgAccFollowNode1" presStyleIdx="4" presStyleCnt="5"/>
      <dgm:spPr/>
    </dgm:pt>
  </dgm:ptLst>
  <dgm:cxnLst>
    <dgm:cxn modelId="{B529EB0C-D998-4F10-BBBE-F478CAF52647}" srcId="{77CB54E7-0257-463E-BAA4-4C85024976A1}" destId="{6FE8CE55-ADA6-4BEC-BEC9-F15F69826C27}" srcOrd="0" destOrd="0" parTransId="{5BF121D9-0BD9-4E54-922F-5ABC62E6522B}" sibTransId="{A79E3F18-0989-4A3F-9512-843C3EC66969}"/>
    <dgm:cxn modelId="{4C6E9E28-44F1-473B-8D2D-DFA77BAC7B8B}" type="presOf" srcId="{77CB54E7-0257-463E-BAA4-4C85024976A1}" destId="{732D3558-8880-4687-8570-5D5BD0508C0A}" srcOrd="0" destOrd="0" presId="urn:microsoft.com/office/officeart/2016/7/layout/VerticalDownArrowProcess"/>
    <dgm:cxn modelId="{BE50EA2A-E782-4C26-96A3-310367122F34}" type="presOf" srcId="{EBD2EC60-7E07-4A81-BB79-3E108E403CA6}" destId="{6EB6F45F-DBAD-48E3-9C8B-106549E6B232}" srcOrd="0" destOrd="0" presId="urn:microsoft.com/office/officeart/2016/7/layout/VerticalDownArrowProcess"/>
    <dgm:cxn modelId="{DC755133-3D00-45F9-B614-D0610C1C5DAC}" srcId="{A30A91B4-E7FE-4928-8E64-DADC06817B93}" destId="{CF797EB5-47D9-41AE-A52E-23BF4AB19526}" srcOrd="0" destOrd="0" parTransId="{FE7CD039-027F-4AF4-B127-F05EC5991561}" sibTransId="{495FB7D6-A6BC-4D42-BA2D-4526444684E6}"/>
    <dgm:cxn modelId="{06B47938-986F-45C2-95F4-C778883A8226}" type="presOf" srcId="{25B2D25F-63AD-4EE8-B3C2-F38484475E0D}" destId="{15A0A9A1-43F7-4B0C-8C6E-E771DB9280FE}" srcOrd="1" destOrd="0" presId="urn:microsoft.com/office/officeart/2016/7/layout/VerticalDownArrowProcess"/>
    <dgm:cxn modelId="{5AE2E83C-41BF-4C45-8FA6-688DA756FD36}" type="presOf" srcId="{04A91875-22AC-40B8-A8D7-F523330A2537}" destId="{79FDD079-C692-4C2A-AF98-3DB3E8B92A86}" srcOrd="0" destOrd="0" presId="urn:microsoft.com/office/officeart/2016/7/layout/VerticalDownArrowProcess"/>
    <dgm:cxn modelId="{9CE7F95C-0495-42F9-BF0A-A1D7784770DF}" srcId="{68B36FAC-3374-4405-B4DF-801D0E1E90E0}" destId="{77CB54E7-0257-463E-BAA4-4C85024976A1}" srcOrd="3" destOrd="0" parTransId="{3E26126A-E1A6-4E48-B47E-8C4E3AA9EF70}" sibTransId="{99C3BDC9-EB03-40A8-8B0D-9A9D9B758578}"/>
    <dgm:cxn modelId="{E4FC9F5E-BDB1-40A3-A845-6F10EAFA044C}" type="presOf" srcId="{77CB54E7-0257-463E-BAA4-4C85024976A1}" destId="{63BEA3C3-EA39-4C66-8CBA-AEF1CF2D0593}" srcOrd="1" destOrd="0" presId="urn:microsoft.com/office/officeart/2016/7/layout/VerticalDownArrowProcess"/>
    <dgm:cxn modelId="{C65E6A63-020A-45A3-BE9F-0E9BC66D43B9}" type="presOf" srcId="{A30A91B4-E7FE-4928-8E64-DADC06817B93}" destId="{1D933E3A-4F8E-422A-9746-17AFDD183240}" srcOrd="0" destOrd="0" presId="urn:microsoft.com/office/officeart/2016/7/layout/VerticalDownArrowProcess"/>
    <dgm:cxn modelId="{1B819E4A-A275-4001-B6DF-F612E798F60A}" type="presOf" srcId="{0C3F2FD5-1CC9-48CF-93B2-CF4C9FB04ED2}" destId="{90E46E6E-018B-40E2-A47C-54C70FF5F445}" srcOrd="1" destOrd="0" presId="urn:microsoft.com/office/officeart/2016/7/layout/VerticalDownArrowProcess"/>
    <dgm:cxn modelId="{FBC28151-86CC-4BAA-8CFB-6C9E213AD3AB}" type="presOf" srcId="{DDE15C63-27CC-4CF3-AC4C-3C44596A37DF}" destId="{AE1B3126-9DBB-47D5-94F5-D9D3DAAC0B4F}" srcOrd="0" destOrd="0" presId="urn:microsoft.com/office/officeart/2016/7/layout/VerticalDownArrowProcess"/>
    <dgm:cxn modelId="{AF717776-AD26-49E3-83D4-4A64611B4FB7}" type="presOf" srcId="{25B2D25F-63AD-4EE8-B3C2-F38484475E0D}" destId="{97682E01-4927-4CB1-A516-04BD2586965A}" srcOrd="0" destOrd="0" presId="urn:microsoft.com/office/officeart/2016/7/layout/VerticalDownArrowProcess"/>
    <dgm:cxn modelId="{76823F86-AE36-40C8-8701-6C48D01F40A7}" type="presOf" srcId="{6FE8CE55-ADA6-4BEC-BEC9-F15F69826C27}" destId="{331D0D65-6613-4186-A1FC-F76AFAB331A8}" srcOrd="0" destOrd="0" presId="urn:microsoft.com/office/officeart/2016/7/layout/VerticalDownArrowProcess"/>
    <dgm:cxn modelId="{9F234292-22BB-4E5D-8D75-A45A2EAE5FED}" type="presOf" srcId="{CF797EB5-47D9-41AE-A52E-23BF4AB19526}" destId="{B148EB6A-C276-461A-8481-A138AE3CBBBE}" srcOrd="0" destOrd="0" presId="urn:microsoft.com/office/officeart/2016/7/layout/VerticalDownArrowProcess"/>
    <dgm:cxn modelId="{30397FA1-D1A1-4395-AB47-F78B1F697589}" srcId="{25B2D25F-63AD-4EE8-B3C2-F38484475E0D}" destId="{EBD2EC60-7E07-4A81-BB79-3E108E403CA6}" srcOrd="0" destOrd="0" parTransId="{4191998B-1F31-4559-A679-ADF50ACE66E4}" sibTransId="{1220BF6F-D8AD-4EF2-A091-E6908603E5E5}"/>
    <dgm:cxn modelId="{EC854AA2-7D26-4A86-82CC-57CF4E1DC47B}" type="presOf" srcId="{04A91875-22AC-40B8-A8D7-F523330A2537}" destId="{0070ADAD-D92F-4143-B8D3-2CF6E792F672}" srcOrd="1" destOrd="0" presId="urn:microsoft.com/office/officeart/2016/7/layout/VerticalDownArrowProcess"/>
    <dgm:cxn modelId="{C52465A3-2FB8-477E-9F9E-39C360A2A82B}" srcId="{68B36FAC-3374-4405-B4DF-801D0E1E90E0}" destId="{25B2D25F-63AD-4EE8-B3C2-F38484475E0D}" srcOrd="1" destOrd="0" parTransId="{6BC357E1-B30F-4E4D-99DA-B74202E6C7A4}" sibTransId="{2A3D714F-F712-43FD-9090-B1F73408BFCC}"/>
    <dgm:cxn modelId="{654C04AF-F2A4-4A76-950A-3B1BC3F3B739}" type="presOf" srcId="{0C3F2FD5-1CC9-48CF-93B2-CF4C9FB04ED2}" destId="{9C0AB102-D7A7-4207-941E-38BA19C1DCDF}" srcOrd="0" destOrd="0" presId="urn:microsoft.com/office/officeart/2016/7/layout/VerticalDownArrowProcess"/>
    <dgm:cxn modelId="{4EEB9CBC-E47F-4335-BFAC-B93F80767D2B}" srcId="{0C3F2FD5-1CC9-48CF-93B2-CF4C9FB04ED2}" destId="{DEB26051-0DE0-4940-927E-D8F1BC5F91DC}" srcOrd="0" destOrd="0" parTransId="{05C400C3-0C57-4571-A4C3-AC3C4B6ADC9A}" sibTransId="{CDDA3F39-0362-4FC2-B118-67800D4B53AF}"/>
    <dgm:cxn modelId="{F66F05C1-1572-4165-9CA9-C85D91DFA8A5}" srcId="{68B36FAC-3374-4405-B4DF-801D0E1E90E0}" destId="{04A91875-22AC-40B8-A8D7-F523330A2537}" srcOrd="2" destOrd="0" parTransId="{A37B7616-50A6-47AF-B273-195275BDAEC4}" sibTransId="{21223AFA-16C3-4590-BB50-2C2AFCD5C2AB}"/>
    <dgm:cxn modelId="{749CC6C2-D949-4019-A82E-B5F298F460F6}" type="presOf" srcId="{DEB26051-0DE0-4940-927E-D8F1BC5F91DC}" destId="{B1A05018-B96B-4C16-9BB1-DFC573803762}" srcOrd="0" destOrd="0" presId="urn:microsoft.com/office/officeart/2016/7/layout/VerticalDownArrowProcess"/>
    <dgm:cxn modelId="{D77217C6-091F-4A37-AD36-4AF1F423D92A}" srcId="{04A91875-22AC-40B8-A8D7-F523330A2537}" destId="{DDE15C63-27CC-4CF3-AC4C-3C44596A37DF}" srcOrd="0" destOrd="0" parTransId="{1468078E-7DB3-4913-BEC6-060EC75766CA}" sibTransId="{C4D05739-EEDE-4EB2-842E-4D3DEBE5001F}"/>
    <dgm:cxn modelId="{985922CD-C8B2-4779-8BF8-3FF8C2A8FADE}" srcId="{68B36FAC-3374-4405-B4DF-801D0E1E90E0}" destId="{A30A91B4-E7FE-4928-8E64-DADC06817B93}" srcOrd="4" destOrd="0" parTransId="{AFBD876D-64E7-4AF0-A45B-46E1ABC49887}" sibTransId="{9903CDC6-DEA7-4AF7-8B5A-EB7BFAE34CF5}"/>
    <dgm:cxn modelId="{551F66EF-B6CC-4C2C-A750-8B1460077D0D}" srcId="{68B36FAC-3374-4405-B4DF-801D0E1E90E0}" destId="{0C3F2FD5-1CC9-48CF-93B2-CF4C9FB04ED2}" srcOrd="0" destOrd="0" parTransId="{826105B9-0056-4830-BF17-80611907F9FB}" sibTransId="{A2CF4F2C-5A48-4B9C-86E7-010F430BFE44}"/>
    <dgm:cxn modelId="{4411A9F8-13BD-4636-9AF0-05412B3A5163}" type="presOf" srcId="{68B36FAC-3374-4405-B4DF-801D0E1E90E0}" destId="{62CCA248-F8CE-4C92-8A13-40B61608665A}" srcOrd="0" destOrd="0" presId="urn:microsoft.com/office/officeart/2016/7/layout/VerticalDownArrowProcess"/>
    <dgm:cxn modelId="{9D27AF96-352F-4717-AE8E-1682BDAE8844}" type="presParOf" srcId="{62CCA248-F8CE-4C92-8A13-40B61608665A}" destId="{922ECA50-687F-4360-A027-03361BFF5137}" srcOrd="0" destOrd="0" presId="urn:microsoft.com/office/officeart/2016/7/layout/VerticalDownArrowProcess"/>
    <dgm:cxn modelId="{83858FEC-5DC4-4D9F-8673-30A8ED003487}" type="presParOf" srcId="{922ECA50-687F-4360-A027-03361BFF5137}" destId="{1D933E3A-4F8E-422A-9746-17AFDD183240}" srcOrd="0" destOrd="0" presId="urn:microsoft.com/office/officeart/2016/7/layout/VerticalDownArrowProcess"/>
    <dgm:cxn modelId="{7CC6D2C2-8A68-4102-AAD6-ACE59CBFEEE4}" type="presParOf" srcId="{922ECA50-687F-4360-A027-03361BFF5137}" destId="{B148EB6A-C276-461A-8481-A138AE3CBBBE}" srcOrd="1" destOrd="0" presId="urn:microsoft.com/office/officeart/2016/7/layout/VerticalDownArrowProcess"/>
    <dgm:cxn modelId="{4151E08F-B07C-44F3-8CAA-6A73F4AD5DD0}" type="presParOf" srcId="{62CCA248-F8CE-4C92-8A13-40B61608665A}" destId="{CFBF687C-0CC4-431B-8AA5-140D478DCCD3}" srcOrd="1" destOrd="0" presId="urn:microsoft.com/office/officeart/2016/7/layout/VerticalDownArrowProcess"/>
    <dgm:cxn modelId="{99E287CB-BF74-485B-BCC2-81E42C425329}" type="presParOf" srcId="{62CCA248-F8CE-4C92-8A13-40B61608665A}" destId="{C10010A4-5960-42EC-9D18-32329A82A9E2}" srcOrd="2" destOrd="0" presId="urn:microsoft.com/office/officeart/2016/7/layout/VerticalDownArrowProcess"/>
    <dgm:cxn modelId="{F4B7EB16-3762-48E5-A657-7C1ABF63A5A4}" type="presParOf" srcId="{C10010A4-5960-42EC-9D18-32329A82A9E2}" destId="{732D3558-8880-4687-8570-5D5BD0508C0A}" srcOrd="0" destOrd="0" presId="urn:microsoft.com/office/officeart/2016/7/layout/VerticalDownArrowProcess"/>
    <dgm:cxn modelId="{91BCB4C6-F436-4048-9601-6993EB963B3B}" type="presParOf" srcId="{C10010A4-5960-42EC-9D18-32329A82A9E2}" destId="{63BEA3C3-EA39-4C66-8CBA-AEF1CF2D0593}" srcOrd="1" destOrd="0" presId="urn:microsoft.com/office/officeart/2016/7/layout/VerticalDownArrowProcess"/>
    <dgm:cxn modelId="{C40BE6E4-3ADF-48D6-AD52-E1E1047E3EC9}" type="presParOf" srcId="{C10010A4-5960-42EC-9D18-32329A82A9E2}" destId="{331D0D65-6613-4186-A1FC-F76AFAB331A8}" srcOrd="2" destOrd="0" presId="urn:microsoft.com/office/officeart/2016/7/layout/VerticalDownArrowProcess"/>
    <dgm:cxn modelId="{8E42459A-6F42-4C59-A024-27C10AC6722A}" type="presParOf" srcId="{62CCA248-F8CE-4C92-8A13-40B61608665A}" destId="{B3EDD488-BE94-45E2-B2C9-4F46F45C4597}" srcOrd="3" destOrd="0" presId="urn:microsoft.com/office/officeart/2016/7/layout/VerticalDownArrowProcess"/>
    <dgm:cxn modelId="{805092B7-1AC5-4D77-A044-06961E16ED98}" type="presParOf" srcId="{62CCA248-F8CE-4C92-8A13-40B61608665A}" destId="{FC9F8906-6EC1-40E4-B3F8-B1FD4B7D98BD}" srcOrd="4" destOrd="0" presId="urn:microsoft.com/office/officeart/2016/7/layout/VerticalDownArrowProcess"/>
    <dgm:cxn modelId="{A24E587F-9B69-4AC2-91D8-25517767C6C1}" type="presParOf" srcId="{FC9F8906-6EC1-40E4-B3F8-B1FD4B7D98BD}" destId="{79FDD079-C692-4C2A-AF98-3DB3E8B92A86}" srcOrd="0" destOrd="0" presId="urn:microsoft.com/office/officeart/2016/7/layout/VerticalDownArrowProcess"/>
    <dgm:cxn modelId="{667B25F2-6299-482F-A00E-57F5E8782F6B}" type="presParOf" srcId="{FC9F8906-6EC1-40E4-B3F8-B1FD4B7D98BD}" destId="{0070ADAD-D92F-4143-B8D3-2CF6E792F672}" srcOrd="1" destOrd="0" presId="urn:microsoft.com/office/officeart/2016/7/layout/VerticalDownArrowProcess"/>
    <dgm:cxn modelId="{24015074-1971-48D4-B844-8EAA43129B4E}" type="presParOf" srcId="{FC9F8906-6EC1-40E4-B3F8-B1FD4B7D98BD}" destId="{AE1B3126-9DBB-47D5-94F5-D9D3DAAC0B4F}" srcOrd="2" destOrd="0" presId="urn:microsoft.com/office/officeart/2016/7/layout/VerticalDownArrowProcess"/>
    <dgm:cxn modelId="{7B9F7546-AA8D-4198-91C4-DBD2AB2A7BEB}" type="presParOf" srcId="{62CCA248-F8CE-4C92-8A13-40B61608665A}" destId="{DE520BEF-7A4C-40F4-84FC-BE2D2A715265}" srcOrd="5" destOrd="0" presId="urn:microsoft.com/office/officeart/2016/7/layout/VerticalDownArrowProcess"/>
    <dgm:cxn modelId="{3245DB22-F479-4928-964C-1D478DC927A0}" type="presParOf" srcId="{62CCA248-F8CE-4C92-8A13-40B61608665A}" destId="{31B20332-4C1F-4194-9A55-7FA276263C75}" srcOrd="6" destOrd="0" presId="urn:microsoft.com/office/officeart/2016/7/layout/VerticalDownArrowProcess"/>
    <dgm:cxn modelId="{CCBF6AB4-76EE-4A03-BBD1-C51361AAE6EE}" type="presParOf" srcId="{31B20332-4C1F-4194-9A55-7FA276263C75}" destId="{97682E01-4927-4CB1-A516-04BD2586965A}" srcOrd="0" destOrd="0" presId="urn:microsoft.com/office/officeart/2016/7/layout/VerticalDownArrowProcess"/>
    <dgm:cxn modelId="{9B7759DB-33DD-48E3-AFD8-DE98CDE52F97}" type="presParOf" srcId="{31B20332-4C1F-4194-9A55-7FA276263C75}" destId="{15A0A9A1-43F7-4B0C-8C6E-E771DB9280FE}" srcOrd="1" destOrd="0" presId="urn:microsoft.com/office/officeart/2016/7/layout/VerticalDownArrowProcess"/>
    <dgm:cxn modelId="{5822B620-A5CC-4A8C-90AE-1FF1953154CE}" type="presParOf" srcId="{31B20332-4C1F-4194-9A55-7FA276263C75}" destId="{6EB6F45F-DBAD-48E3-9C8B-106549E6B232}" srcOrd="2" destOrd="0" presId="urn:microsoft.com/office/officeart/2016/7/layout/VerticalDownArrowProcess"/>
    <dgm:cxn modelId="{96A322AF-FED0-4493-888F-D8208DF8FA1B}" type="presParOf" srcId="{62CCA248-F8CE-4C92-8A13-40B61608665A}" destId="{D675722C-7B66-46D7-934D-CC7DEB066E01}" srcOrd="7" destOrd="0" presId="urn:microsoft.com/office/officeart/2016/7/layout/VerticalDownArrowProcess"/>
    <dgm:cxn modelId="{24026CDB-1F84-4E03-B81C-A1B36BE85270}" type="presParOf" srcId="{62CCA248-F8CE-4C92-8A13-40B61608665A}" destId="{4924AB8C-E57A-49B7-8DCE-A4C1B9A5FF6E}" srcOrd="8" destOrd="0" presId="urn:microsoft.com/office/officeart/2016/7/layout/VerticalDownArrowProcess"/>
    <dgm:cxn modelId="{6EA3ED19-A9A8-4167-9A1C-84D77F487DF5}" type="presParOf" srcId="{4924AB8C-E57A-49B7-8DCE-A4C1B9A5FF6E}" destId="{9C0AB102-D7A7-4207-941E-38BA19C1DCDF}" srcOrd="0" destOrd="0" presId="urn:microsoft.com/office/officeart/2016/7/layout/VerticalDownArrowProcess"/>
    <dgm:cxn modelId="{1153125B-2048-4BFC-9952-7FEEF053AA93}" type="presParOf" srcId="{4924AB8C-E57A-49B7-8DCE-A4C1B9A5FF6E}" destId="{90E46E6E-018B-40E2-A47C-54C70FF5F445}" srcOrd="1" destOrd="0" presId="urn:microsoft.com/office/officeart/2016/7/layout/VerticalDownArrowProcess"/>
    <dgm:cxn modelId="{5C9B2B78-74F6-409A-85F4-355235C405DA}" type="presParOf" srcId="{4924AB8C-E57A-49B7-8DCE-A4C1B9A5FF6E}" destId="{B1A05018-B96B-4C16-9BB1-DFC573803762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A87D6-5756-4F9B-9970-8A0821B69B87}">
      <dsp:nvSpPr>
        <dsp:cNvPr id="0" name=""/>
        <dsp:cNvSpPr/>
      </dsp:nvSpPr>
      <dsp:spPr>
        <a:xfrm>
          <a:off x="1991165" y="432596"/>
          <a:ext cx="3347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4791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9426" y="476489"/>
        <a:ext cx="18269" cy="3653"/>
      </dsp:txXfrm>
    </dsp:sp>
    <dsp:sp modelId="{885CEF7A-120B-4A91-8CC8-CDEFAF39D6D2}">
      <dsp:nvSpPr>
        <dsp:cNvPr id="0" name=""/>
        <dsp:cNvSpPr/>
      </dsp:nvSpPr>
      <dsp:spPr>
        <a:xfrm>
          <a:off x="404307" y="1719"/>
          <a:ext cx="1588657" cy="9531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846" tIns="81713" rIns="77846" bIns="817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Chosen Location</a:t>
          </a:r>
        </a:p>
      </dsp:txBody>
      <dsp:txXfrm>
        <a:off x="404307" y="1719"/>
        <a:ext cx="1588657" cy="953194"/>
      </dsp:txXfrm>
    </dsp:sp>
    <dsp:sp modelId="{47974BED-F39D-48D3-8106-AC8AE3FB3E4F}">
      <dsp:nvSpPr>
        <dsp:cNvPr id="0" name=""/>
        <dsp:cNvSpPr/>
      </dsp:nvSpPr>
      <dsp:spPr>
        <a:xfrm>
          <a:off x="3945214" y="432596"/>
          <a:ext cx="3347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4791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03475" y="476489"/>
        <a:ext cx="18269" cy="3653"/>
      </dsp:txXfrm>
    </dsp:sp>
    <dsp:sp modelId="{7D1771D7-49FD-48D0-A29A-5320D50DD03A}">
      <dsp:nvSpPr>
        <dsp:cNvPr id="0" name=""/>
        <dsp:cNvSpPr/>
      </dsp:nvSpPr>
      <dsp:spPr>
        <a:xfrm>
          <a:off x="2358356" y="1719"/>
          <a:ext cx="1588657" cy="9531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846" tIns="81713" rIns="77846" bIns="817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Population</a:t>
          </a:r>
        </a:p>
      </dsp:txBody>
      <dsp:txXfrm>
        <a:off x="2358356" y="1719"/>
        <a:ext cx="1588657" cy="953194"/>
      </dsp:txXfrm>
    </dsp:sp>
    <dsp:sp modelId="{4176465C-98C9-40DC-AB9B-DB9BEAAA32C3}">
      <dsp:nvSpPr>
        <dsp:cNvPr id="0" name=""/>
        <dsp:cNvSpPr/>
      </dsp:nvSpPr>
      <dsp:spPr>
        <a:xfrm>
          <a:off x="1198636" y="953113"/>
          <a:ext cx="3908098" cy="334791"/>
        </a:xfrm>
        <a:custGeom>
          <a:avLst/>
          <a:gdLst/>
          <a:ahLst/>
          <a:cxnLst/>
          <a:rect l="0" t="0" r="0" b="0"/>
          <a:pathLst>
            <a:path>
              <a:moveTo>
                <a:pt x="3908098" y="0"/>
              </a:moveTo>
              <a:lnTo>
                <a:pt x="3908098" y="184495"/>
              </a:lnTo>
              <a:lnTo>
                <a:pt x="0" y="184495"/>
              </a:lnTo>
              <a:lnTo>
                <a:pt x="0" y="334791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54556" y="1118682"/>
        <a:ext cx="196257" cy="3653"/>
      </dsp:txXfrm>
    </dsp:sp>
    <dsp:sp modelId="{AD666DEC-0DA4-44E7-B610-901214143F7D}">
      <dsp:nvSpPr>
        <dsp:cNvPr id="0" name=""/>
        <dsp:cNvSpPr/>
      </dsp:nvSpPr>
      <dsp:spPr>
        <a:xfrm>
          <a:off x="4312405" y="1719"/>
          <a:ext cx="1588657" cy="9531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846" tIns="81713" rIns="77846" bIns="817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Income Per Capita</a:t>
          </a:r>
        </a:p>
      </dsp:txBody>
      <dsp:txXfrm>
        <a:off x="4312405" y="1719"/>
        <a:ext cx="1588657" cy="953194"/>
      </dsp:txXfrm>
    </dsp:sp>
    <dsp:sp modelId="{2C014EB1-6295-4A36-A811-A68492B1DBD4}">
      <dsp:nvSpPr>
        <dsp:cNvPr id="0" name=""/>
        <dsp:cNvSpPr/>
      </dsp:nvSpPr>
      <dsp:spPr>
        <a:xfrm>
          <a:off x="1991165" y="1751182"/>
          <a:ext cx="3347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4791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9426" y="1795075"/>
        <a:ext cx="18269" cy="3653"/>
      </dsp:txXfrm>
    </dsp:sp>
    <dsp:sp modelId="{EEFE09D5-BA07-4278-86A8-AC157EB6DA14}">
      <dsp:nvSpPr>
        <dsp:cNvPr id="0" name=""/>
        <dsp:cNvSpPr/>
      </dsp:nvSpPr>
      <dsp:spPr>
        <a:xfrm>
          <a:off x="404307" y="1320305"/>
          <a:ext cx="1588657" cy="9531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846" tIns="81713" rIns="77846" bIns="817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Annual Average Daily Traffic (AADT)</a:t>
          </a:r>
        </a:p>
      </dsp:txBody>
      <dsp:txXfrm>
        <a:off x="404307" y="1320305"/>
        <a:ext cx="1588657" cy="953194"/>
      </dsp:txXfrm>
    </dsp:sp>
    <dsp:sp modelId="{847A0E55-CCB6-4F30-A7D0-7E291E4B0D9A}">
      <dsp:nvSpPr>
        <dsp:cNvPr id="0" name=""/>
        <dsp:cNvSpPr/>
      </dsp:nvSpPr>
      <dsp:spPr>
        <a:xfrm>
          <a:off x="3945214" y="1751182"/>
          <a:ext cx="3347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4791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03475" y="1795075"/>
        <a:ext cx="18269" cy="3653"/>
      </dsp:txXfrm>
    </dsp:sp>
    <dsp:sp modelId="{3AE76D37-CDC2-450D-B7C9-00CC55665B70}">
      <dsp:nvSpPr>
        <dsp:cNvPr id="0" name=""/>
        <dsp:cNvSpPr/>
      </dsp:nvSpPr>
      <dsp:spPr>
        <a:xfrm>
          <a:off x="2358356" y="1320305"/>
          <a:ext cx="1588657" cy="9531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846" tIns="81713" rIns="77846" bIns="817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Ingredients for Success</a:t>
          </a:r>
        </a:p>
      </dsp:txBody>
      <dsp:txXfrm>
        <a:off x="2358356" y="1320305"/>
        <a:ext cx="1588657" cy="953194"/>
      </dsp:txXfrm>
    </dsp:sp>
    <dsp:sp modelId="{B335A1D2-EB89-4A21-89A5-312E04499C20}">
      <dsp:nvSpPr>
        <dsp:cNvPr id="0" name=""/>
        <dsp:cNvSpPr/>
      </dsp:nvSpPr>
      <dsp:spPr>
        <a:xfrm>
          <a:off x="1198636" y="2271699"/>
          <a:ext cx="3908098" cy="334791"/>
        </a:xfrm>
        <a:custGeom>
          <a:avLst/>
          <a:gdLst/>
          <a:ahLst/>
          <a:cxnLst/>
          <a:rect l="0" t="0" r="0" b="0"/>
          <a:pathLst>
            <a:path>
              <a:moveTo>
                <a:pt x="3908098" y="0"/>
              </a:moveTo>
              <a:lnTo>
                <a:pt x="3908098" y="184495"/>
              </a:lnTo>
              <a:lnTo>
                <a:pt x="0" y="184495"/>
              </a:lnTo>
              <a:lnTo>
                <a:pt x="0" y="334791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54556" y="2437268"/>
        <a:ext cx="196257" cy="3653"/>
      </dsp:txXfrm>
    </dsp:sp>
    <dsp:sp modelId="{F48B00E8-D864-4385-8A84-10F663713D26}">
      <dsp:nvSpPr>
        <dsp:cNvPr id="0" name=""/>
        <dsp:cNvSpPr/>
      </dsp:nvSpPr>
      <dsp:spPr>
        <a:xfrm>
          <a:off x="4312405" y="1320305"/>
          <a:ext cx="1588657" cy="9531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846" tIns="81713" rIns="77846" bIns="817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Demographics</a:t>
          </a:r>
        </a:p>
      </dsp:txBody>
      <dsp:txXfrm>
        <a:off x="4312405" y="1320305"/>
        <a:ext cx="1588657" cy="953194"/>
      </dsp:txXfrm>
    </dsp:sp>
    <dsp:sp modelId="{D6D43A1C-DF9A-42E4-8A8D-F1CF59E94783}">
      <dsp:nvSpPr>
        <dsp:cNvPr id="0" name=""/>
        <dsp:cNvSpPr/>
      </dsp:nvSpPr>
      <dsp:spPr>
        <a:xfrm>
          <a:off x="1991165" y="3069768"/>
          <a:ext cx="3347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4791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9426" y="3113661"/>
        <a:ext cx="18269" cy="3653"/>
      </dsp:txXfrm>
    </dsp:sp>
    <dsp:sp modelId="{B2DA75E7-D6BB-490F-9214-35C366259EB7}">
      <dsp:nvSpPr>
        <dsp:cNvPr id="0" name=""/>
        <dsp:cNvSpPr/>
      </dsp:nvSpPr>
      <dsp:spPr>
        <a:xfrm>
          <a:off x="404307" y="2638891"/>
          <a:ext cx="1588657" cy="9531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846" tIns="81713" rIns="77846" bIns="817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Existing Car Wash Locations</a:t>
          </a:r>
        </a:p>
      </dsp:txBody>
      <dsp:txXfrm>
        <a:off x="404307" y="2638891"/>
        <a:ext cx="1588657" cy="953194"/>
      </dsp:txXfrm>
    </dsp:sp>
    <dsp:sp modelId="{8B459142-A1C6-413E-B1FE-48C96A212A6E}">
      <dsp:nvSpPr>
        <dsp:cNvPr id="0" name=""/>
        <dsp:cNvSpPr/>
      </dsp:nvSpPr>
      <dsp:spPr>
        <a:xfrm>
          <a:off x="3945214" y="3069768"/>
          <a:ext cx="3347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4791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03475" y="3113661"/>
        <a:ext cx="18269" cy="3653"/>
      </dsp:txXfrm>
    </dsp:sp>
    <dsp:sp modelId="{AA51A909-A3DE-433D-9C3C-976155AEE767}">
      <dsp:nvSpPr>
        <dsp:cNvPr id="0" name=""/>
        <dsp:cNvSpPr/>
      </dsp:nvSpPr>
      <dsp:spPr>
        <a:xfrm>
          <a:off x="2358356" y="2638891"/>
          <a:ext cx="1588657" cy="9531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846" tIns="81713" rIns="77846" bIns="817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Location Strengths</a:t>
          </a:r>
        </a:p>
      </dsp:txBody>
      <dsp:txXfrm>
        <a:off x="2358356" y="2638891"/>
        <a:ext cx="1588657" cy="953194"/>
      </dsp:txXfrm>
    </dsp:sp>
    <dsp:sp modelId="{AE07FEF0-D62E-4604-800D-A7BC95F9051A}">
      <dsp:nvSpPr>
        <dsp:cNvPr id="0" name=""/>
        <dsp:cNvSpPr/>
      </dsp:nvSpPr>
      <dsp:spPr>
        <a:xfrm>
          <a:off x="4312405" y="2638891"/>
          <a:ext cx="1588657" cy="9531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846" tIns="81713" rIns="77846" bIns="817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Financial Projections</a:t>
          </a:r>
        </a:p>
      </dsp:txBody>
      <dsp:txXfrm>
        <a:off x="4312405" y="2638891"/>
        <a:ext cx="1588657" cy="9531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AF9E23-BE0C-4B0B-A019-907F3B0531F0}">
      <dsp:nvSpPr>
        <dsp:cNvPr id="0" name=""/>
        <dsp:cNvSpPr/>
      </dsp:nvSpPr>
      <dsp:spPr>
        <a:xfrm>
          <a:off x="0" y="438"/>
          <a:ext cx="630537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D54575-1FD8-4229-8C7C-5E21006456A0}">
      <dsp:nvSpPr>
        <dsp:cNvPr id="0" name=""/>
        <dsp:cNvSpPr/>
      </dsp:nvSpPr>
      <dsp:spPr>
        <a:xfrm>
          <a:off x="0" y="438"/>
          <a:ext cx="6305371" cy="513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Road-view Commercial Real Estate</a:t>
          </a:r>
        </a:p>
      </dsp:txBody>
      <dsp:txXfrm>
        <a:off x="0" y="438"/>
        <a:ext cx="6305371" cy="513275"/>
      </dsp:txXfrm>
    </dsp:sp>
    <dsp:sp modelId="{4C157848-AC3F-4305-A8D2-3A5ABF1D0D78}">
      <dsp:nvSpPr>
        <dsp:cNvPr id="0" name=""/>
        <dsp:cNvSpPr/>
      </dsp:nvSpPr>
      <dsp:spPr>
        <a:xfrm>
          <a:off x="0" y="513714"/>
          <a:ext cx="630537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290F4-6DCF-4B96-88DF-ACACA711CD70}">
      <dsp:nvSpPr>
        <dsp:cNvPr id="0" name=""/>
        <dsp:cNvSpPr/>
      </dsp:nvSpPr>
      <dsp:spPr>
        <a:xfrm>
          <a:off x="0" y="513714"/>
          <a:ext cx="6305371" cy="513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Above Average Income Per Capita</a:t>
          </a:r>
        </a:p>
      </dsp:txBody>
      <dsp:txXfrm>
        <a:off x="0" y="513714"/>
        <a:ext cx="6305371" cy="513275"/>
      </dsp:txXfrm>
    </dsp:sp>
    <dsp:sp modelId="{DF88B572-191D-4D6F-B682-3495AC1ADCBB}">
      <dsp:nvSpPr>
        <dsp:cNvPr id="0" name=""/>
        <dsp:cNvSpPr/>
      </dsp:nvSpPr>
      <dsp:spPr>
        <a:xfrm>
          <a:off x="0" y="1026989"/>
          <a:ext cx="630537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06595-EED1-444B-8092-537E4FC04E2B}">
      <dsp:nvSpPr>
        <dsp:cNvPr id="0" name=""/>
        <dsp:cNvSpPr/>
      </dsp:nvSpPr>
      <dsp:spPr>
        <a:xfrm>
          <a:off x="0" y="1026989"/>
          <a:ext cx="6305371" cy="513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AADT of 15,000+</a:t>
          </a:r>
        </a:p>
      </dsp:txBody>
      <dsp:txXfrm>
        <a:off x="0" y="1026989"/>
        <a:ext cx="6305371" cy="513275"/>
      </dsp:txXfrm>
    </dsp:sp>
    <dsp:sp modelId="{0D67F20C-BFFE-42C3-8D6C-11A04E871F3C}">
      <dsp:nvSpPr>
        <dsp:cNvPr id="0" name=""/>
        <dsp:cNvSpPr/>
      </dsp:nvSpPr>
      <dsp:spPr>
        <a:xfrm>
          <a:off x="0" y="1540264"/>
          <a:ext cx="630537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1CD32-D780-4C68-9DB3-7E710B177D3B}">
      <dsp:nvSpPr>
        <dsp:cNvPr id="0" name=""/>
        <dsp:cNvSpPr/>
      </dsp:nvSpPr>
      <dsp:spPr>
        <a:xfrm>
          <a:off x="0" y="1540264"/>
          <a:ext cx="6305371" cy="513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Demand for Car Wash</a:t>
          </a:r>
        </a:p>
      </dsp:txBody>
      <dsp:txXfrm>
        <a:off x="0" y="1540264"/>
        <a:ext cx="6305371" cy="513275"/>
      </dsp:txXfrm>
    </dsp:sp>
    <dsp:sp modelId="{F0B4D7E0-2674-4B75-B5E8-2E5F0D7E0BB7}">
      <dsp:nvSpPr>
        <dsp:cNvPr id="0" name=""/>
        <dsp:cNvSpPr/>
      </dsp:nvSpPr>
      <dsp:spPr>
        <a:xfrm>
          <a:off x="0" y="2053540"/>
          <a:ext cx="630537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B4A9D8-E8F3-4E3F-B027-88BE441B88EE}">
      <dsp:nvSpPr>
        <dsp:cNvPr id="0" name=""/>
        <dsp:cNvSpPr/>
      </dsp:nvSpPr>
      <dsp:spPr>
        <a:xfrm>
          <a:off x="0" y="2053540"/>
          <a:ext cx="6305371" cy="513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Affordable Land Prices</a:t>
          </a:r>
        </a:p>
      </dsp:txBody>
      <dsp:txXfrm>
        <a:off x="0" y="2053540"/>
        <a:ext cx="6305371" cy="513275"/>
      </dsp:txXfrm>
    </dsp:sp>
    <dsp:sp modelId="{6C1AF126-FDE4-4FCC-A314-1F869E0BAC76}">
      <dsp:nvSpPr>
        <dsp:cNvPr id="0" name=""/>
        <dsp:cNvSpPr/>
      </dsp:nvSpPr>
      <dsp:spPr>
        <a:xfrm>
          <a:off x="0" y="2566815"/>
          <a:ext cx="630537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22C94A-AA8D-4D0C-BEFB-76C078CAB0B7}">
      <dsp:nvSpPr>
        <dsp:cNvPr id="0" name=""/>
        <dsp:cNvSpPr/>
      </dsp:nvSpPr>
      <dsp:spPr>
        <a:xfrm>
          <a:off x="0" y="2566815"/>
          <a:ext cx="6305371" cy="513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Higher Middle-aged Population</a:t>
          </a:r>
        </a:p>
      </dsp:txBody>
      <dsp:txXfrm>
        <a:off x="0" y="2566815"/>
        <a:ext cx="6305371" cy="513275"/>
      </dsp:txXfrm>
    </dsp:sp>
    <dsp:sp modelId="{0B60630D-DDC1-4F93-B55B-10302F14E935}">
      <dsp:nvSpPr>
        <dsp:cNvPr id="0" name=""/>
        <dsp:cNvSpPr/>
      </dsp:nvSpPr>
      <dsp:spPr>
        <a:xfrm>
          <a:off x="0" y="3080090"/>
          <a:ext cx="630537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87F30-23A9-42F7-B26C-66CDC8C96B72}">
      <dsp:nvSpPr>
        <dsp:cNvPr id="0" name=""/>
        <dsp:cNvSpPr/>
      </dsp:nvSpPr>
      <dsp:spPr>
        <a:xfrm>
          <a:off x="0" y="3080090"/>
          <a:ext cx="6305371" cy="513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Near Major Intersection</a:t>
          </a:r>
        </a:p>
      </dsp:txBody>
      <dsp:txXfrm>
        <a:off x="0" y="3080090"/>
        <a:ext cx="6305371" cy="5132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933E3A-4F8E-422A-9746-17AFDD183240}">
      <dsp:nvSpPr>
        <dsp:cNvPr id="0" name=""/>
        <dsp:cNvSpPr/>
      </dsp:nvSpPr>
      <dsp:spPr>
        <a:xfrm>
          <a:off x="0" y="3955749"/>
          <a:ext cx="1670843" cy="64897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830" tIns="149352" rIns="118830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Profit Margin</a:t>
          </a:r>
        </a:p>
      </dsp:txBody>
      <dsp:txXfrm>
        <a:off x="0" y="3955749"/>
        <a:ext cx="1670843" cy="648973"/>
      </dsp:txXfrm>
    </dsp:sp>
    <dsp:sp modelId="{B148EB6A-C276-461A-8481-A138AE3CBBBE}">
      <dsp:nvSpPr>
        <dsp:cNvPr id="0" name=""/>
        <dsp:cNvSpPr/>
      </dsp:nvSpPr>
      <dsp:spPr>
        <a:xfrm>
          <a:off x="1670843" y="3955749"/>
          <a:ext cx="5012531" cy="64897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78" tIns="215900" rIns="101678" bIns="21590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29.29%</a:t>
          </a:r>
        </a:p>
      </dsp:txBody>
      <dsp:txXfrm>
        <a:off x="1670843" y="3955749"/>
        <a:ext cx="5012531" cy="648973"/>
      </dsp:txXfrm>
    </dsp:sp>
    <dsp:sp modelId="{63BEA3C3-EA39-4C66-8CBA-AEF1CF2D0593}">
      <dsp:nvSpPr>
        <dsp:cNvPr id="0" name=""/>
        <dsp:cNvSpPr/>
      </dsp:nvSpPr>
      <dsp:spPr>
        <a:xfrm rot="10800000">
          <a:off x="0" y="2967362"/>
          <a:ext cx="1670843" cy="99812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3846953"/>
                <a:satOff val="-1374"/>
                <a:lumOff val="2206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3846953"/>
                <a:satOff val="-1374"/>
                <a:lumOff val="2206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3846953"/>
                <a:satOff val="-1374"/>
                <a:lumOff val="2206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3846953"/>
              <a:satOff val="-1374"/>
              <a:lumOff val="2206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830" tIns="149352" rIns="118830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Profit</a:t>
          </a:r>
        </a:p>
      </dsp:txBody>
      <dsp:txXfrm rot="-10800000">
        <a:off x="0" y="2967362"/>
        <a:ext cx="1670843" cy="648778"/>
      </dsp:txXfrm>
    </dsp:sp>
    <dsp:sp modelId="{331D0D65-6613-4186-A1FC-F76AFAB331A8}">
      <dsp:nvSpPr>
        <dsp:cNvPr id="0" name=""/>
        <dsp:cNvSpPr/>
      </dsp:nvSpPr>
      <dsp:spPr>
        <a:xfrm>
          <a:off x="1670843" y="2967362"/>
          <a:ext cx="5012531" cy="648778"/>
        </a:xfrm>
        <a:prstGeom prst="rect">
          <a:avLst/>
        </a:prstGeom>
        <a:solidFill>
          <a:schemeClr val="accent5">
            <a:tint val="40000"/>
            <a:alpha val="90000"/>
            <a:hueOff val="3889787"/>
            <a:satOff val="-369"/>
            <a:lumOff val="269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3889787"/>
              <a:satOff val="-369"/>
              <a:lumOff val="26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78" tIns="215900" rIns="101678" bIns="21590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$113,870</a:t>
          </a:r>
        </a:p>
      </dsp:txBody>
      <dsp:txXfrm>
        <a:off x="1670843" y="2967362"/>
        <a:ext cx="5012531" cy="648778"/>
      </dsp:txXfrm>
    </dsp:sp>
    <dsp:sp modelId="{0070ADAD-D92F-4143-B8D3-2CF6E792F672}">
      <dsp:nvSpPr>
        <dsp:cNvPr id="0" name=""/>
        <dsp:cNvSpPr/>
      </dsp:nvSpPr>
      <dsp:spPr>
        <a:xfrm rot="10800000">
          <a:off x="0" y="1978975"/>
          <a:ext cx="1670843" cy="99812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7693906"/>
                <a:satOff val="-2748"/>
                <a:lumOff val="4412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7693906"/>
                <a:satOff val="-2748"/>
                <a:lumOff val="4412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7693906"/>
                <a:satOff val="-2748"/>
                <a:lumOff val="4412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7693906"/>
              <a:satOff val="-2748"/>
              <a:lumOff val="4412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830" tIns="149352" rIns="118830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Expenses</a:t>
          </a:r>
        </a:p>
      </dsp:txBody>
      <dsp:txXfrm rot="-10800000">
        <a:off x="0" y="1978975"/>
        <a:ext cx="1670843" cy="648778"/>
      </dsp:txXfrm>
    </dsp:sp>
    <dsp:sp modelId="{AE1B3126-9DBB-47D5-94F5-D9D3DAAC0B4F}">
      <dsp:nvSpPr>
        <dsp:cNvPr id="0" name=""/>
        <dsp:cNvSpPr/>
      </dsp:nvSpPr>
      <dsp:spPr>
        <a:xfrm>
          <a:off x="1670843" y="1978975"/>
          <a:ext cx="5012531" cy="648778"/>
        </a:xfrm>
        <a:prstGeom prst="rect">
          <a:avLst/>
        </a:prstGeom>
        <a:solidFill>
          <a:schemeClr val="accent5">
            <a:tint val="40000"/>
            <a:alpha val="90000"/>
            <a:hueOff val="7779575"/>
            <a:satOff val="-738"/>
            <a:lumOff val="538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7779575"/>
              <a:satOff val="-738"/>
              <a:lumOff val="53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78" tIns="215900" rIns="101678" bIns="21590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$274,839</a:t>
          </a:r>
        </a:p>
      </dsp:txBody>
      <dsp:txXfrm>
        <a:off x="1670843" y="1978975"/>
        <a:ext cx="5012531" cy="648778"/>
      </dsp:txXfrm>
    </dsp:sp>
    <dsp:sp modelId="{15A0A9A1-43F7-4B0C-8C6E-E771DB9280FE}">
      <dsp:nvSpPr>
        <dsp:cNvPr id="0" name=""/>
        <dsp:cNvSpPr/>
      </dsp:nvSpPr>
      <dsp:spPr>
        <a:xfrm rot="10800000">
          <a:off x="0" y="990588"/>
          <a:ext cx="1670843" cy="99812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11540859"/>
                <a:satOff val="-4122"/>
                <a:lumOff val="6619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11540859"/>
                <a:satOff val="-4122"/>
                <a:lumOff val="6619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11540859"/>
                <a:satOff val="-4122"/>
                <a:lumOff val="6619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11540859"/>
              <a:satOff val="-4122"/>
              <a:lumOff val="6619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830" tIns="149352" rIns="118830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Gross Income</a:t>
          </a:r>
        </a:p>
      </dsp:txBody>
      <dsp:txXfrm rot="-10800000">
        <a:off x="0" y="990588"/>
        <a:ext cx="1670843" cy="648778"/>
      </dsp:txXfrm>
    </dsp:sp>
    <dsp:sp modelId="{6EB6F45F-DBAD-48E3-9C8B-106549E6B232}">
      <dsp:nvSpPr>
        <dsp:cNvPr id="0" name=""/>
        <dsp:cNvSpPr/>
      </dsp:nvSpPr>
      <dsp:spPr>
        <a:xfrm>
          <a:off x="1670843" y="990588"/>
          <a:ext cx="5012531" cy="648778"/>
        </a:xfrm>
        <a:prstGeom prst="rect">
          <a:avLst/>
        </a:prstGeom>
        <a:solidFill>
          <a:schemeClr val="accent5">
            <a:tint val="40000"/>
            <a:alpha val="90000"/>
            <a:hueOff val="11669362"/>
            <a:satOff val="-1107"/>
            <a:lumOff val="808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11669362"/>
              <a:satOff val="-1107"/>
              <a:lumOff val="80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78" tIns="215900" rIns="101678" bIns="21590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$388,710</a:t>
          </a:r>
        </a:p>
      </dsp:txBody>
      <dsp:txXfrm>
        <a:off x="1670843" y="990588"/>
        <a:ext cx="5012531" cy="648778"/>
      </dsp:txXfrm>
    </dsp:sp>
    <dsp:sp modelId="{90E46E6E-018B-40E2-A47C-54C70FF5F445}">
      <dsp:nvSpPr>
        <dsp:cNvPr id="0" name=""/>
        <dsp:cNvSpPr/>
      </dsp:nvSpPr>
      <dsp:spPr>
        <a:xfrm rot="10800000">
          <a:off x="0" y="2202"/>
          <a:ext cx="1670843" cy="99812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15387812"/>
                <a:satOff val="-5496"/>
                <a:lumOff val="8825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hueOff val="15387812"/>
                <a:satOff val="-5496"/>
                <a:lumOff val="8825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15387812"/>
                <a:satOff val="-5496"/>
                <a:lumOff val="8825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830" tIns="149352" rIns="118830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Start-up</a:t>
          </a:r>
        </a:p>
      </dsp:txBody>
      <dsp:txXfrm rot="-10800000">
        <a:off x="0" y="2202"/>
        <a:ext cx="1670843" cy="648778"/>
      </dsp:txXfrm>
    </dsp:sp>
    <dsp:sp modelId="{B1A05018-B96B-4C16-9BB1-DFC573803762}">
      <dsp:nvSpPr>
        <dsp:cNvPr id="0" name=""/>
        <dsp:cNvSpPr/>
      </dsp:nvSpPr>
      <dsp:spPr>
        <a:xfrm>
          <a:off x="1670843" y="2202"/>
          <a:ext cx="5012531" cy="648778"/>
        </a:xfrm>
        <a:prstGeom prst="rect">
          <a:avLst/>
        </a:prstGeom>
        <a:solidFill>
          <a:schemeClr val="accent5">
            <a:tint val="40000"/>
            <a:alpha val="90000"/>
            <a:hueOff val="15559149"/>
            <a:satOff val="-1476"/>
            <a:lumOff val="1077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15559149"/>
              <a:satOff val="-1476"/>
              <a:lumOff val="107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78" tIns="215900" rIns="101678" bIns="21590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$859,533</a:t>
          </a:r>
        </a:p>
      </dsp:txBody>
      <dsp:txXfrm>
        <a:off x="1670843" y="2202"/>
        <a:ext cx="5012531" cy="648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58E33-362B-4F52-B731-2FB609627CBC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C149C-479E-4175-B238-B83A279FC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73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A066A-F60E-4469-A51E-42B40045F78C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6109D-F2EF-4DD1-A821-1B111E724F16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219C-5A10-426D-9EC5-666A1505215D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DAC6B-987A-4232-B4B0-BEDF5EAC3685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C34DE-A257-4105-86F0-77888FA15430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B958-A90A-463E-AF4D-1AC304BF1152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335E7-073A-41E6-83AD-2A951DB4AF91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706D-DA33-437B-A83F-984CA2EE16F0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8D586-1A33-469E-811D-4B8F3EFF517A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5226-04AA-4A3D-8327-4089B46B2E32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EDA5F-3EE7-4CFF-848A-2606F66DB1AF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9402F-936B-4046-A539-E7AA37A90C59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C871E-2EBD-43A4-ACC8-C57CE29C03BB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E3-B64C-4237-8687-BAC7991FDB2C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9ACEA-6B5A-4451-8677-849374714880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DE67-2E88-4715-A78D-13A044E29677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8057B-1EE4-4B49-972C-8666FBD405E4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8F2003F-E888-4337-8DD2-656047BA15A6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5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DA70F40A-D18F-4F05-A106-6D2CB24DC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lose up of striations on wooden surface">
            <a:extLst>
              <a:ext uri="{FF2B5EF4-FFF2-40B4-BE49-F238E27FC236}">
                <a16:creationId xmlns:a16="http://schemas.microsoft.com/office/drawing/2014/main" id="{58C70723-AF1C-49BA-B2B2-D8FE9676FF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4" name="Picture 29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BAE1-8BDB-451F-A765-321D7D204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>
            <a:normAutofit/>
          </a:bodyPr>
          <a:lstStyle/>
          <a:p>
            <a:r>
              <a:rPr lang="en-US" dirty="0"/>
              <a:t>Car Wash start-up location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16941-0C22-4CCD-8F85-FE64C280C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Evan Manon</a:t>
            </a:r>
          </a:p>
          <a:p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analyst apprentice</a:t>
            </a:r>
          </a:p>
        </p:txBody>
      </p:sp>
    </p:spTree>
    <p:extLst>
      <p:ext uri="{BB962C8B-B14F-4D97-AF65-F5344CB8AC3E}">
        <p14:creationId xmlns:p14="http://schemas.microsoft.com/office/powerpoint/2010/main" val="29000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65E2D7E-B7BD-404F-9F71-D6620D37B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0D21FCB-56CB-4EFA-A79A-A9A8EC0F7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6BEF91-4CC8-436D-929E-D3D23ADDF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992" y="609600"/>
            <a:ext cx="4702301" cy="5181599"/>
          </a:xfrm>
          <a:prstGeom prst="roundRect">
            <a:avLst>
              <a:gd name="adj" fmla="val 2392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1027BD9-272C-4CC4-9396-1708F8B1F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Title 6">
            <a:extLst>
              <a:ext uri="{FF2B5EF4-FFF2-40B4-BE49-F238E27FC236}">
                <a16:creationId xmlns:a16="http://schemas.microsoft.com/office/drawing/2014/main" id="{927A5E3A-C668-4C21-9D39-138CD3D5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3893976" cy="15961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/>
              <a:t>Existing car wash locations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51994271-F4E3-45A4-9671-0307A4791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74" y="2367092"/>
            <a:ext cx="3893978" cy="342410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Existing car wash locations (13)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In bay/self service (10)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Tunnel (2)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Mobile (1)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34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460AFA7-C00D-4674-9C9F-11A14AD9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strengths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D43EF9-250F-4743-AF6A-7016457C02A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019175" y="2747743"/>
            <a:ext cx="5149303" cy="261982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D200F06-0AF0-4650-AA3D-E67DB1B6F56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3775" y="2564576"/>
            <a:ext cx="5105400" cy="3424107"/>
          </a:xfrm>
        </p:spPr>
        <p:txBody>
          <a:bodyPr/>
          <a:lstStyle/>
          <a:p>
            <a:r>
              <a:rPr lang="en-US" dirty="0"/>
              <a:t>18,510 AADT</a:t>
            </a:r>
          </a:p>
          <a:p>
            <a:r>
              <a:rPr lang="en-US" dirty="0"/>
              <a:t>Near large intersection</a:t>
            </a:r>
          </a:p>
          <a:p>
            <a:r>
              <a:rPr lang="en-US" dirty="0"/>
              <a:t>Affordable land</a:t>
            </a:r>
          </a:p>
          <a:p>
            <a:r>
              <a:rPr lang="en-US" dirty="0"/>
              <a:t>Closest car wash is 2+ miles away</a:t>
            </a:r>
          </a:p>
          <a:p>
            <a:r>
              <a:rPr lang="en-US" dirty="0"/>
              <a:t>No full-service car washes in area</a:t>
            </a:r>
          </a:p>
          <a:p>
            <a:r>
              <a:rPr lang="en-US" dirty="0"/>
              <a:t>Road-view property</a:t>
            </a:r>
          </a:p>
          <a:p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1CA1D38-0CEB-4272-98B6-8B477A8758F4}"/>
              </a:ext>
            </a:extLst>
          </p:cNvPr>
          <p:cNvSpPr/>
          <p:nvPr/>
        </p:nvSpPr>
        <p:spPr>
          <a:xfrm>
            <a:off x="8637832" y="3222867"/>
            <a:ext cx="408738" cy="394445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D9A98-F671-486E-A90E-966EDCE8ABD9}"/>
              </a:ext>
            </a:extLst>
          </p:cNvPr>
          <p:cNvSpPr txBox="1"/>
          <p:nvPr/>
        </p:nvSpPr>
        <p:spPr>
          <a:xfrm>
            <a:off x="10042647" y="1897757"/>
            <a:ext cx="1269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Proposed Car Wash Location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E1A5ECE-E7DA-4E4F-B094-A91441173E6C}"/>
              </a:ext>
            </a:extLst>
          </p:cNvPr>
          <p:cNvCxnSpPr>
            <a:cxnSpLocks/>
            <a:endCxn id="11" idx="0"/>
          </p:cNvCxnSpPr>
          <p:nvPr/>
        </p:nvCxnSpPr>
        <p:spPr>
          <a:xfrm rot="10800000" flipV="1">
            <a:off x="8842201" y="2159367"/>
            <a:ext cx="1258144" cy="106349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923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68CADB-B591-4982-8DA7-B09E548C8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3400" dirty="0"/>
              <a:t>1-year</a:t>
            </a:r>
            <a:br>
              <a:rPr lang="en-US" sz="3400" dirty="0"/>
            </a:br>
            <a:r>
              <a:rPr lang="en-US" sz="3400" dirty="0"/>
              <a:t>financial projections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C927EEF7-D4E8-41E7-A388-14ED054EE3C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41178281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0302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922081EA-7107-46FA-A893-B15086A74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DD8889DF-D030-4BCD-9797-4BBD1986C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C51954-DCC7-4DC2-8AC6-47E12861D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7411" y="643468"/>
            <a:ext cx="3420815" cy="5130046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Assumption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74A2F-A9CC-4C27-A8DB-127F40FDD8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643467"/>
            <a:ext cx="6620882" cy="5130046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sz="1400" dirty="0">
              <a:effectLst/>
            </a:endParaRP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400" dirty="0">
                <a:effectLst/>
              </a:rPr>
              <a:t>Architectural Fees. (n.d.). Commercial Architectural Fees. Retrieved from http://architecturalfees.com/commercial-architectural-fees/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400" dirty="0">
                <a:effectLst/>
              </a:rPr>
              <a:t>C&amp;S. (2020). Car Washes/Vacuum Canopies. Retrieved from       https://cscanopy.com/services/carwashes/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400" dirty="0" err="1">
                <a:effectLst/>
              </a:rPr>
              <a:t>DetailXPerts</a:t>
            </a:r>
            <a:r>
              <a:rPr lang="en-US" sz="1400" dirty="0">
                <a:effectLst/>
              </a:rPr>
              <a:t>. (2020, December 04). What's the Average Cost to Build a Car Wash? Retrieved from https://www.detailxpertsfranchise.com/blog/2017/06/08/whats-the-average-cost-to-build-a-car-wash/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400" dirty="0">
                <a:effectLst/>
              </a:rPr>
              <a:t>Glover, B. (n.d.). What Does It Cost To Build A Car Wash. Retrieved from https://carwashbusiness101.com/what-does-it-cost-to-build-a-car-wash/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400" dirty="0">
                <a:effectLst/>
              </a:rPr>
              <a:t>Johnson City Tennessee. (2018). Regional Rate Schedule. Retrieved from https://www.johnsoncitytn.org/document_center/water/FY18-19%20Rates%20Tap%20Sheet-Outside%20City.pdf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400" dirty="0">
                <a:effectLst/>
              </a:rPr>
              <a:t>Johnson City Tennessee. (n.d.). Application for Sign Perm. Retrieved from https://www.johnsoncitytn.org/document_center/Development%20Services/Codes/permit%20applications/Application%20for%20Sign%20Permit%2019.pdf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400" dirty="0">
                <a:effectLst/>
              </a:rPr>
              <a:t>Johnson City Tennessee. (n.d.). Building Permit Fee Schedule. Retrieved from https://www.johnsoncitytn.org/document_center/Development%20Services/Codes/Building%20Permit%20Fee%20Schedule.pdf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400" dirty="0">
                <a:effectLst/>
              </a:rPr>
              <a:t>LoopNet. (2020). E Main St @ Indian Ridge Rd - Corner Lot Adjacent to VA. Retrieved from https://www.loopnet.com/Listing/E-Main-St-Indian-Ridge-Rd-Johnson-City-TN/11580803/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400" dirty="0">
                <a:effectLst/>
              </a:rPr>
              <a:t>MTAS. (n.d.). Water and Sewers. Retrieved from https://www.mtas.tennessee.edu/system/files/codes/JohnsonCity_t18.pdf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400" dirty="0" err="1">
                <a:effectLst/>
              </a:rPr>
              <a:t>WillyGoat</a:t>
            </a:r>
            <a:r>
              <a:rPr lang="en-US" sz="1400" dirty="0">
                <a:effectLst/>
              </a:rPr>
              <a:t>. (2020). Hip Roof Shade Structure with 4 Posts and 14 Foot Entry. Retrieved from https://willygoat.com/products/hip-roof-shade-structure-with-4-posts-and-14-foot-entry?variant=31908609917025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2742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22081EA-7107-46FA-A893-B15086A74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8889DF-D030-4BCD-9797-4BBD1986C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7E9687-26A0-497C-838B-4611A34D6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7411" y="643468"/>
            <a:ext cx="3420815" cy="5130046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A6EEC-968A-411B-8FC2-4D17936836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643467"/>
            <a:ext cx="6620882" cy="5130046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10000"/>
              </a:lnSpc>
              <a:buNone/>
            </a:pPr>
            <a:r>
              <a:rPr lang="en-US" sz="1000" dirty="0">
                <a:effectLst/>
              </a:rPr>
              <a:t>ArcGIS Hub. (2018). TIGER Line 2018 Tennessee Counties. Retrieved from https://hub.arcgis.com/datasets/b3b22bda38d54d0686efb4a9d60c8d1b_0/data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000" dirty="0">
                <a:effectLst/>
              </a:rPr>
              <a:t>Census Reporter. (2019). ACS 2019 1-year. Retrieved from https://censusreporter.org/data/table/?table=B01001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000" dirty="0">
                <a:effectLst/>
              </a:rPr>
              <a:t>Google. (2020). Place Search. Retrieved from                             https://developers.google.com/places/web-service/search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000" dirty="0">
                <a:effectLst/>
              </a:rPr>
              <a:t>Index Mundi. (2010). Tennessee Land area in square miles, 2010 by County. Retrieved from https://www.indexmundi.com/facts/united-states/quick-facts/tennessee/land-area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000" dirty="0">
                <a:effectLst/>
              </a:rPr>
              <a:t>TDOT. (2019). Traffic History. Retrieved from https://www.arcgis.com/apps/webappviewer/index.html?id=075987cdae37474b88fa400d65681354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000" dirty="0">
                <a:effectLst/>
              </a:rPr>
              <a:t>Tennessee. (2016). Personal Income Per Capita. Retrieved from           https://data.tn.gov/dataset/personal-income-per-capita/resource/047c6a4b-1ab3-4589-b04d-32ad95c751b8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000" dirty="0">
                <a:effectLst/>
              </a:rPr>
              <a:t>World Population Review. (2020). Population of Counties in Tennessee (2020). Retrieved from https://worldpopulationreview.com/us-counties/states/tn</a:t>
            </a:r>
          </a:p>
        </p:txBody>
      </p:sp>
    </p:spTree>
    <p:extLst>
      <p:ext uri="{BB962C8B-B14F-4D97-AF65-F5344CB8AC3E}">
        <p14:creationId xmlns:p14="http://schemas.microsoft.com/office/powerpoint/2010/main" val="950214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045EDB-9848-48E1-AF93-51B94A6B4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BC4D5-8AF3-44FA-915C-B9EBA2F80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343991"/>
            <a:ext cx="3145305" cy="4157256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agenda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9DAEF2-2587-42F9-A6E0-D0002FD4D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1253578"/>
            <a:ext cx="6926319" cy="4338083"/>
          </a:xfrm>
          <a:prstGeom prst="roundRect">
            <a:avLst>
              <a:gd name="adj" fmla="val 2158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82550" cap="sq">
            <a:solidFill>
              <a:schemeClr val="bg1">
                <a:lumMod val="95000"/>
              </a:schemeClr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chemeClr val="bg1">
                <a:lumMod val="6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6B48BD-04DD-4A15-B184-476ECCC40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41"/>
          <a:stretch/>
        </p:blipFill>
        <p:spPr>
          <a:xfrm>
            <a:off x="0" y="1"/>
            <a:ext cx="12192000" cy="1773382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8FCA3E-3704-4489-AEAD-5A520B9E045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09453883"/>
              </p:ext>
            </p:extLst>
          </p:nvPr>
        </p:nvGraphicFramePr>
        <p:xfrm>
          <a:off x="4964770" y="1625717"/>
          <a:ext cx="6305371" cy="3593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00539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4" name="Rectangle 12">
            <a:extLst>
              <a:ext uri="{FF2B5EF4-FFF2-40B4-BE49-F238E27FC236}">
                <a16:creationId xmlns:a16="http://schemas.microsoft.com/office/drawing/2014/main" id="{4E50CAEE-CAC0-4F18-9593-F09A3338C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14">
            <a:extLst>
              <a:ext uri="{FF2B5EF4-FFF2-40B4-BE49-F238E27FC236}">
                <a16:creationId xmlns:a16="http://schemas.microsoft.com/office/drawing/2014/main" id="{D2DA77D5-12C4-446D-AC72-A514960A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0213"/>
          <a:stretch/>
        </p:blipFill>
        <p:spPr>
          <a:xfrm>
            <a:off x="8199690" y="290557"/>
            <a:ext cx="3992310" cy="3905520"/>
          </a:xfrm>
          <a:prstGeom prst="rect">
            <a:avLst/>
          </a:prstGeom>
        </p:spPr>
      </p:pic>
      <p:pic>
        <p:nvPicPr>
          <p:cNvPr id="36" name="Picture 16">
            <a:extLst>
              <a:ext uri="{FF2B5EF4-FFF2-40B4-BE49-F238E27FC236}">
                <a16:creationId xmlns:a16="http://schemas.microsoft.com/office/drawing/2014/main" id="{19E04E4F-6B32-4651-ACE0-DACABF1FC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0" t="1120" r="54326" b="73832"/>
          <a:stretch/>
        </p:blipFill>
        <p:spPr>
          <a:xfrm>
            <a:off x="4581330" y="0"/>
            <a:ext cx="6762408" cy="286776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7FF18-C56E-43EA-93AC-124B23A5A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2213361"/>
            <a:ext cx="6247721" cy="22048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Washington County vs. Tennessee average</a:t>
            </a:r>
          </a:p>
        </p:txBody>
      </p:sp>
      <p:pic>
        <p:nvPicPr>
          <p:cNvPr id="37" name="Picture 18">
            <a:extLst>
              <a:ext uri="{FF2B5EF4-FFF2-40B4-BE49-F238E27FC236}">
                <a16:creationId xmlns:a16="http://schemas.microsoft.com/office/drawing/2014/main" id="{13D4F2B0-7771-46FC-9763-240E8F55F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3" t="81531" r="19879"/>
          <a:stretch/>
        </p:blipFill>
        <p:spPr>
          <a:xfrm>
            <a:off x="10246407" y="5429242"/>
            <a:ext cx="1945594" cy="1428758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pic>
        <p:nvPicPr>
          <p:cNvPr id="38" name="Picture 20">
            <a:extLst>
              <a:ext uri="{FF2B5EF4-FFF2-40B4-BE49-F238E27FC236}">
                <a16:creationId xmlns:a16="http://schemas.microsoft.com/office/drawing/2014/main" id="{6164F387-6750-4AFF-8A10-65C64D31E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6" t="75007" r="30510"/>
          <a:stretch/>
        </p:blipFill>
        <p:spPr>
          <a:xfrm>
            <a:off x="9795659" y="4064996"/>
            <a:ext cx="2716669" cy="1658803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49358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7C117-44DD-49B6-A0AB-54684AFC3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38B15F-95E8-40FD-918C-D6B56718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45" y="2054778"/>
            <a:ext cx="9605290" cy="27484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4BB097-126C-4E94-A42E-F6B8A4591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245" y="4923420"/>
            <a:ext cx="1934580" cy="19345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1114C-938E-41A5-8078-A2E5EB284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374" y="4923420"/>
            <a:ext cx="1934580" cy="19345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41B0B6-B66C-474B-92F6-BC3B796AC8CE}"/>
              </a:ext>
            </a:extLst>
          </p:cNvPr>
          <p:cNvCxnSpPr/>
          <p:nvPr/>
        </p:nvCxnSpPr>
        <p:spPr>
          <a:xfrm flipH="1" flipV="1">
            <a:off x="8566154" y="2880795"/>
            <a:ext cx="391886" cy="1045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6592D8F-928A-467C-B89E-C1936E0F2943}"/>
              </a:ext>
            </a:extLst>
          </p:cNvPr>
          <p:cNvSpPr txBox="1"/>
          <p:nvPr/>
        </p:nvSpPr>
        <p:spPr>
          <a:xfrm>
            <a:off x="8379231" y="3925824"/>
            <a:ext cx="1157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Washington County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54B7AA-EA43-4BD6-A61B-6884AF0D5F2F}"/>
              </a:ext>
            </a:extLst>
          </p:cNvPr>
          <p:cNvSpPr/>
          <p:nvPr/>
        </p:nvSpPr>
        <p:spPr>
          <a:xfrm>
            <a:off x="4488110" y="2139193"/>
            <a:ext cx="2030136" cy="3103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29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D5FC-F963-407E-B68C-DF5E21C2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per capita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1ECE4-404F-4B1F-BBFC-5B2929894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2" y="2052445"/>
            <a:ext cx="9145276" cy="27531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2D8AF-8321-43B1-824F-8E82C1C08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2" y="4895681"/>
            <a:ext cx="1947626" cy="19539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40940-6154-4586-82CA-7146AF20E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391" y="4908266"/>
            <a:ext cx="1947626" cy="19413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8100CF-7484-4E25-8EF4-07D087A85972}"/>
              </a:ext>
            </a:extLst>
          </p:cNvPr>
          <p:cNvCxnSpPr/>
          <p:nvPr/>
        </p:nvCxnSpPr>
        <p:spPr>
          <a:xfrm flipH="1" flipV="1">
            <a:off x="8556171" y="2911151"/>
            <a:ext cx="391886" cy="1045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39D4CFF-2002-4FCB-99B1-1D091C7C0722}"/>
              </a:ext>
            </a:extLst>
          </p:cNvPr>
          <p:cNvSpPr txBox="1"/>
          <p:nvPr/>
        </p:nvSpPr>
        <p:spPr>
          <a:xfrm>
            <a:off x="8369248" y="3956180"/>
            <a:ext cx="1157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Washington County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11A4D1-32D8-4CE9-931C-45D48EDF1D07}"/>
              </a:ext>
            </a:extLst>
          </p:cNvPr>
          <p:cNvSpPr/>
          <p:nvPr/>
        </p:nvSpPr>
        <p:spPr>
          <a:xfrm>
            <a:off x="4160939" y="2130804"/>
            <a:ext cx="2600588" cy="2600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83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0DF49-B78A-47DC-B0CD-B160B5C0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Average Daily Traffic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F369E-10B8-4803-97B3-9C6558539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46" y="2085787"/>
            <a:ext cx="9192908" cy="26864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CC9903-486C-4A5C-A270-0EF116EA5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546" y="4863007"/>
            <a:ext cx="1986604" cy="19866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B25E05-D0D8-4C62-AE8F-44B5C9CEE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193" y="4863007"/>
            <a:ext cx="1993033" cy="19866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BFF75A-276B-49A1-B968-FB0EBD231CE3}"/>
              </a:ext>
            </a:extLst>
          </p:cNvPr>
          <p:cNvCxnSpPr/>
          <p:nvPr/>
        </p:nvCxnSpPr>
        <p:spPr>
          <a:xfrm flipH="1" flipV="1">
            <a:off x="8556171" y="2911151"/>
            <a:ext cx="391886" cy="1045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FD9C6A-F88F-4D99-AB89-2687D57989B4}"/>
              </a:ext>
            </a:extLst>
          </p:cNvPr>
          <p:cNvSpPr txBox="1"/>
          <p:nvPr/>
        </p:nvSpPr>
        <p:spPr>
          <a:xfrm>
            <a:off x="8369248" y="3956180"/>
            <a:ext cx="1157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Washington County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C65222-FA6E-474D-8680-E065A49A7433}"/>
              </a:ext>
            </a:extLst>
          </p:cNvPr>
          <p:cNvSpPr/>
          <p:nvPr/>
        </p:nvSpPr>
        <p:spPr>
          <a:xfrm>
            <a:off x="4714613" y="2147582"/>
            <a:ext cx="1560352" cy="26844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50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E50CAEE-CAC0-4F18-9593-F09A3338C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DA77D5-12C4-446D-AC72-A514960A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0213"/>
          <a:stretch/>
        </p:blipFill>
        <p:spPr>
          <a:xfrm>
            <a:off x="8199690" y="290557"/>
            <a:ext cx="3992310" cy="3905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E04E4F-6B32-4651-ACE0-DACABF1FC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0" t="1120" r="54326" b="73832"/>
          <a:stretch/>
        </p:blipFill>
        <p:spPr>
          <a:xfrm>
            <a:off x="4581330" y="0"/>
            <a:ext cx="6762408" cy="286776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E11F7E-A7FC-4BF3-835B-EC9ECB315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2213361"/>
            <a:ext cx="6247721" cy="22048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Why Washington county?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3D4F2B0-7771-46FC-9763-240E8F55F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3" t="81531" r="19879"/>
          <a:stretch/>
        </p:blipFill>
        <p:spPr>
          <a:xfrm>
            <a:off x="10246407" y="5429242"/>
            <a:ext cx="1945594" cy="1428758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64F387-6750-4AFF-8A10-65C64D31E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6" t="75007" r="30510"/>
          <a:stretch/>
        </p:blipFill>
        <p:spPr>
          <a:xfrm>
            <a:off x="9795659" y="4064996"/>
            <a:ext cx="2716669" cy="1658803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56488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045EDB-9848-48E1-AF93-51B94A6B4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EBF6E5-38EB-49DC-885F-C879DDC92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343991"/>
            <a:ext cx="3145305" cy="4157256"/>
          </a:xfrm>
        </p:spPr>
        <p:txBody>
          <a:bodyPr>
            <a:normAutofit/>
          </a:bodyPr>
          <a:lstStyle/>
          <a:p>
            <a:r>
              <a:rPr lang="en-US" sz="4100" dirty="0"/>
              <a:t>car wash key ingredients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99DAEF2-2587-42F9-A6E0-D0002FD4D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1253578"/>
            <a:ext cx="6926319" cy="4338083"/>
          </a:xfrm>
          <a:prstGeom prst="roundRect">
            <a:avLst>
              <a:gd name="adj" fmla="val 2158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82550" cap="sq">
            <a:solidFill>
              <a:schemeClr val="bg1">
                <a:lumMod val="95000"/>
              </a:schemeClr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chemeClr val="bg1">
                <a:lumMod val="6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6B48BD-04DD-4A15-B184-476ECCC40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41"/>
          <a:stretch/>
        </p:blipFill>
        <p:spPr>
          <a:xfrm>
            <a:off x="0" y="1"/>
            <a:ext cx="12192000" cy="1773382"/>
          </a:xfrm>
          <a:prstGeom prst="rect">
            <a:avLst/>
          </a:prstGeom>
        </p:spPr>
      </p:pic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0C877FAD-607F-4149-9422-46389913E24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98101681"/>
              </p:ext>
            </p:extLst>
          </p:nvPr>
        </p:nvGraphicFramePr>
        <p:xfrm>
          <a:off x="4964770" y="1625717"/>
          <a:ext cx="6305371" cy="3593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276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5FFDAD-9097-4984-AC47-B79032025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Age/gender demographics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DA8BEB-E299-4778-93BE-CB842DF60A0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3774" y="2214693"/>
            <a:ext cx="4754456" cy="413945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0E22E0-ED8E-459D-982C-00439312A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666" y="2214694"/>
            <a:ext cx="4728559" cy="41394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221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E252AE-1687-4F4A-AAAD-EE8304DE90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99C30C-D4EF-40A1-90A6-0C807702411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A78EF8-E824-4C87-A4FF-3288A5E914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712</Words>
  <Application>Microsoft Office PowerPoint</Application>
  <PresentationFormat>Widescreen</PresentationFormat>
  <Paragraphs>75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Droplet</vt:lpstr>
      <vt:lpstr>Car Wash start-up location Analysis</vt:lpstr>
      <vt:lpstr>agenda</vt:lpstr>
      <vt:lpstr>Washington County vs. Tennessee average</vt:lpstr>
      <vt:lpstr>Population</vt:lpstr>
      <vt:lpstr>Income per capita</vt:lpstr>
      <vt:lpstr>Annual Average Daily Traffic</vt:lpstr>
      <vt:lpstr>Why Washington county?</vt:lpstr>
      <vt:lpstr>car wash key ingredients</vt:lpstr>
      <vt:lpstr>Age/gender demographics</vt:lpstr>
      <vt:lpstr>Existing car wash locations</vt:lpstr>
      <vt:lpstr>Location strengths</vt:lpstr>
      <vt:lpstr>1-year financial projections</vt:lpstr>
      <vt:lpstr>Assumption references</vt:lpstr>
      <vt:lpstr>Data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Wash start-up location Analysis</dc:title>
  <dc:creator>Evan Manon</dc:creator>
  <cp:lastModifiedBy>Evan Manon</cp:lastModifiedBy>
  <cp:revision>3</cp:revision>
  <dcterms:created xsi:type="dcterms:W3CDTF">2020-12-29T21:32:36Z</dcterms:created>
  <dcterms:modified xsi:type="dcterms:W3CDTF">2020-12-29T21:58:18Z</dcterms:modified>
</cp:coreProperties>
</file>